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700" r:id="rId4"/>
    <p:sldMasterId id="2147483713" r:id="rId5"/>
  </p:sldMasterIdLst>
  <p:sldIdLst>
    <p:sldId id="256" r:id="rId6"/>
    <p:sldId id="286" r:id="rId7"/>
    <p:sldId id="289" r:id="rId8"/>
    <p:sldId id="259" r:id="rId9"/>
    <p:sldId id="266" r:id="rId10"/>
    <p:sldId id="260" r:id="rId11"/>
    <p:sldId id="261" r:id="rId12"/>
    <p:sldId id="262" r:id="rId13"/>
    <p:sldId id="263" r:id="rId14"/>
    <p:sldId id="272" r:id="rId15"/>
    <p:sldId id="268" r:id="rId16"/>
    <p:sldId id="269" r:id="rId17"/>
    <p:sldId id="271" r:id="rId18"/>
    <p:sldId id="267" r:id="rId19"/>
    <p:sldId id="270" r:id="rId20"/>
    <p:sldId id="264" r:id="rId21"/>
    <p:sldId id="265" r:id="rId22"/>
    <p:sldId id="287" r:id="rId23"/>
    <p:sldId id="274" r:id="rId24"/>
    <p:sldId id="277" r:id="rId25"/>
    <p:sldId id="276" r:id="rId26"/>
    <p:sldId id="278" r:id="rId27"/>
    <p:sldId id="281" r:id="rId28"/>
    <p:sldId id="282" r:id="rId29"/>
    <p:sldId id="283" r:id="rId30"/>
    <p:sldId id="280" r:id="rId31"/>
    <p:sldId id="279" r:id="rId32"/>
    <p:sldId id="284" r:id="rId33"/>
    <p:sldId id="288" r:id="rId34"/>
    <p:sldId id="257" r:id="rId35"/>
  </p:sldIdLst>
  <p:sldSz cx="9144000" cy="6858000" type="screen4x3"/>
  <p:notesSz cx="7559675" cy="10691813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65" d="100"/>
          <a:sy n="65" d="100"/>
        </p:scale>
        <p:origin x="-1040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457200" y="522360"/>
            <a:ext cx="6531480" cy="6530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32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457200" y="1632600"/>
            <a:ext cx="82296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36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457200" y="3710160"/>
            <a:ext cx="82296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36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457200" y="522360"/>
            <a:ext cx="6531480" cy="6530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32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457200" y="163260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36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4674240" y="163260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36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4674240" y="371016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36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 type="body"/>
          </p:nvPr>
        </p:nvSpPr>
        <p:spPr>
          <a:xfrm>
            <a:off x="457200" y="371016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36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457200" y="522360"/>
            <a:ext cx="6531480" cy="6530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32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457200" y="1632600"/>
            <a:ext cx="82296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36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457200" y="1632600"/>
            <a:ext cx="82296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36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5" name="Immagine 34"/>
          <p:cNvPicPr/>
          <p:nvPr/>
        </p:nvPicPr>
        <p:blipFill>
          <a:blip r:embed="rId2"/>
          <a:stretch/>
        </p:blipFill>
        <p:spPr>
          <a:xfrm>
            <a:off x="2078280" y="1632600"/>
            <a:ext cx="4987440" cy="3977280"/>
          </a:xfrm>
          <a:prstGeom prst="rect">
            <a:avLst/>
          </a:prstGeom>
          <a:ln>
            <a:noFill/>
          </a:ln>
        </p:spPr>
      </p:pic>
      <p:pic>
        <p:nvPicPr>
          <p:cNvPr id="36" name="Immagine 35"/>
          <p:cNvPicPr/>
          <p:nvPr/>
        </p:nvPicPr>
        <p:blipFill>
          <a:blip r:embed="rId2"/>
          <a:stretch/>
        </p:blipFill>
        <p:spPr>
          <a:xfrm>
            <a:off x="2078280" y="1632600"/>
            <a:ext cx="498744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522360"/>
            <a:ext cx="6531480" cy="6530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32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457200" y="1632600"/>
            <a:ext cx="822960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522360"/>
            <a:ext cx="6531480" cy="6530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32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200" y="1632600"/>
            <a:ext cx="82296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36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522360"/>
            <a:ext cx="6531480" cy="6530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32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457200" y="163260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36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4674240" y="163260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36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522360"/>
            <a:ext cx="6531480" cy="6530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32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457200" y="522360"/>
            <a:ext cx="6531480" cy="3028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522360"/>
            <a:ext cx="6531480" cy="6530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32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457200" y="163260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36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457200" y="371016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36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4674240" y="163260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36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457200" y="522360"/>
            <a:ext cx="6531480" cy="6530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32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457200" y="1632600"/>
            <a:ext cx="822960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522360"/>
            <a:ext cx="6531480" cy="6530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32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57200" y="163260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36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4674240" y="163260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36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4674240" y="371016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36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522360"/>
            <a:ext cx="6531480" cy="6530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32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57200" y="163260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36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4674240" y="163260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36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457200" y="3710160"/>
            <a:ext cx="82296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36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522360"/>
            <a:ext cx="6531480" cy="6530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32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57200" y="1632600"/>
            <a:ext cx="82296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36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57200" y="3710160"/>
            <a:ext cx="82296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36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57200" y="522360"/>
            <a:ext cx="6531480" cy="6530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32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457200" y="163260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36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4674240" y="163260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36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4674240" y="371016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36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457200" y="371016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36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457200" y="522360"/>
            <a:ext cx="6531480" cy="6530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32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457200" y="1632600"/>
            <a:ext cx="82296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36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457200" y="1632600"/>
            <a:ext cx="82296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36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2" name="Immagine 71"/>
          <p:cNvPicPr/>
          <p:nvPr/>
        </p:nvPicPr>
        <p:blipFill>
          <a:blip r:embed="rId2"/>
          <a:stretch/>
        </p:blipFill>
        <p:spPr>
          <a:xfrm>
            <a:off x="2078280" y="1632600"/>
            <a:ext cx="4987440" cy="3977280"/>
          </a:xfrm>
          <a:prstGeom prst="rect">
            <a:avLst/>
          </a:prstGeom>
          <a:ln>
            <a:noFill/>
          </a:ln>
        </p:spPr>
      </p:pic>
      <p:pic>
        <p:nvPicPr>
          <p:cNvPr id="73" name="Immagine 72"/>
          <p:cNvPicPr/>
          <p:nvPr/>
        </p:nvPicPr>
        <p:blipFill>
          <a:blip r:embed="rId2"/>
          <a:stretch/>
        </p:blipFill>
        <p:spPr>
          <a:xfrm>
            <a:off x="2078280" y="1632600"/>
            <a:ext cx="498744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457200" y="522360"/>
            <a:ext cx="6531480" cy="6530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32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subTitle"/>
          </p:nvPr>
        </p:nvSpPr>
        <p:spPr>
          <a:xfrm>
            <a:off x="457200" y="1632600"/>
            <a:ext cx="822960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457200" y="522360"/>
            <a:ext cx="6531480" cy="6530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32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457200" y="1632600"/>
            <a:ext cx="82296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36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457200" y="522360"/>
            <a:ext cx="6531480" cy="6530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32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457200" y="163260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36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5" name="PlaceHolder 3"/>
          <p:cNvSpPr>
            <a:spLocks noGrp="1"/>
          </p:cNvSpPr>
          <p:nvPr>
            <p:ph type="body"/>
          </p:nvPr>
        </p:nvSpPr>
        <p:spPr>
          <a:xfrm>
            <a:off x="4674240" y="163260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36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457200" y="522360"/>
            <a:ext cx="6531480" cy="6530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32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522360"/>
            <a:ext cx="6531480" cy="6530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32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457200" y="1632600"/>
            <a:ext cx="82296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36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subTitle"/>
          </p:nvPr>
        </p:nvSpPr>
        <p:spPr>
          <a:xfrm>
            <a:off x="457200" y="522360"/>
            <a:ext cx="6531480" cy="3028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457200" y="522360"/>
            <a:ext cx="6531480" cy="6530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32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457200" y="163260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36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0" name="PlaceHolder 3"/>
          <p:cNvSpPr>
            <a:spLocks noGrp="1"/>
          </p:cNvSpPr>
          <p:nvPr>
            <p:ph type="body"/>
          </p:nvPr>
        </p:nvSpPr>
        <p:spPr>
          <a:xfrm>
            <a:off x="457200" y="371016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36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1" name="PlaceHolder 4"/>
          <p:cNvSpPr>
            <a:spLocks noGrp="1"/>
          </p:cNvSpPr>
          <p:nvPr>
            <p:ph type="body"/>
          </p:nvPr>
        </p:nvSpPr>
        <p:spPr>
          <a:xfrm>
            <a:off x="4674240" y="163260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36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457200" y="522360"/>
            <a:ext cx="6531480" cy="6530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32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457200" y="163260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36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4674240" y="163260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36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5" name="PlaceHolder 4"/>
          <p:cNvSpPr>
            <a:spLocks noGrp="1"/>
          </p:cNvSpPr>
          <p:nvPr>
            <p:ph type="body"/>
          </p:nvPr>
        </p:nvSpPr>
        <p:spPr>
          <a:xfrm>
            <a:off x="4674240" y="371016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36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457200" y="522360"/>
            <a:ext cx="6531480" cy="6530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32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457200" y="163260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36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4674240" y="163260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36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457200" y="3710160"/>
            <a:ext cx="82296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36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457200" y="522360"/>
            <a:ext cx="6531480" cy="6530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32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457200" y="1632600"/>
            <a:ext cx="82296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36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457200" y="3710160"/>
            <a:ext cx="82296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36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457200" y="522360"/>
            <a:ext cx="6531480" cy="6530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32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457200" y="163260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36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4674240" y="163260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36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6" name="PlaceHolder 4"/>
          <p:cNvSpPr>
            <a:spLocks noGrp="1"/>
          </p:cNvSpPr>
          <p:nvPr>
            <p:ph type="body"/>
          </p:nvPr>
        </p:nvSpPr>
        <p:spPr>
          <a:xfrm>
            <a:off x="4674240" y="371016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36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7" name="PlaceHolder 5"/>
          <p:cNvSpPr>
            <a:spLocks noGrp="1"/>
          </p:cNvSpPr>
          <p:nvPr>
            <p:ph type="body"/>
          </p:nvPr>
        </p:nvSpPr>
        <p:spPr>
          <a:xfrm>
            <a:off x="457200" y="371016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36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457200" y="522360"/>
            <a:ext cx="6531480" cy="6530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32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457200" y="1632600"/>
            <a:ext cx="82296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36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457200" y="1632600"/>
            <a:ext cx="82296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36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11" name="Immagine 110"/>
          <p:cNvPicPr/>
          <p:nvPr/>
        </p:nvPicPr>
        <p:blipFill>
          <a:blip r:embed="rId2"/>
          <a:stretch/>
        </p:blipFill>
        <p:spPr>
          <a:xfrm>
            <a:off x="2078280" y="1632600"/>
            <a:ext cx="4987440" cy="3977280"/>
          </a:xfrm>
          <a:prstGeom prst="rect">
            <a:avLst/>
          </a:prstGeom>
          <a:ln>
            <a:noFill/>
          </a:ln>
        </p:spPr>
      </p:pic>
      <p:pic>
        <p:nvPicPr>
          <p:cNvPr id="112" name="Immagine 111"/>
          <p:cNvPicPr/>
          <p:nvPr/>
        </p:nvPicPr>
        <p:blipFill>
          <a:blip r:embed="rId2"/>
          <a:stretch/>
        </p:blipFill>
        <p:spPr>
          <a:xfrm>
            <a:off x="2078280" y="1632600"/>
            <a:ext cx="498744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457200" y="522360"/>
            <a:ext cx="6531480" cy="6530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32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 type="subTitle"/>
          </p:nvPr>
        </p:nvSpPr>
        <p:spPr>
          <a:xfrm>
            <a:off x="457200" y="1632600"/>
            <a:ext cx="822960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457200" y="522360"/>
            <a:ext cx="6531480" cy="6530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32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 type="body"/>
          </p:nvPr>
        </p:nvSpPr>
        <p:spPr>
          <a:xfrm>
            <a:off x="457200" y="1632600"/>
            <a:ext cx="82296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36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522360"/>
            <a:ext cx="6531480" cy="6530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32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3260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36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body"/>
          </p:nvPr>
        </p:nvSpPr>
        <p:spPr>
          <a:xfrm>
            <a:off x="4674240" y="163260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36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457200" y="522360"/>
            <a:ext cx="6531480" cy="6530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32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7" name="PlaceHolder 2"/>
          <p:cNvSpPr>
            <a:spLocks noGrp="1"/>
          </p:cNvSpPr>
          <p:nvPr>
            <p:ph type="body"/>
          </p:nvPr>
        </p:nvSpPr>
        <p:spPr>
          <a:xfrm>
            <a:off x="457200" y="163260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36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8" name="PlaceHolder 3"/>
          <p:cNvSpPr>
            <a:spLocks noGrp="1"/>
          </p:cNvSpPr>
          <p:nvPr>
            <p:ph type="body"/>
          </p:nvPr>
        </p:nvSpPr>
        <p:spPr>
          <a:xfrm>
            <a:off x="4674240" y="163260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36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laceHolder 1"/>
          <p:cNvSpPr>
            <a:spLocks noGrp="1"/>
          </p:cNvSpPr>
          <p:nvPr>
            <p:ph type="title"/>
          </p:nvPr>
        </p:nvSpPr>
        <p:spPr>
          <a:xfrm>
            <a:off x="457200" y="522360"/>
            <a:ext cx="6531480" cy="6530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32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/>
          </p:cNvSpPr>
          <p:nvPr>
            <p:ph type="subTitle"/>
          </p:nvPr>
        </p:nvSpPr>
        <p:spPr>
          <a:xfrm>
            <a:off x="457200" y="522360"/>
            <a:ext cx="6531480" cy="3028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 type="title"/>
          </p:nvPr>
        </p:nvSpPr>
        <p:spPr>
          <a:xfrm>
            <a:off x="457200" y="522360"/>
            <a:ext cx="6531480" cy="6530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32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2" name="PlaceHolder 2"/>
          <p:cNvSpPr>
            <a:spLocks noGrp="1"/>
          </p:cNvSpPr>
          <p:nvPr>
            <p:ph type="body"/>
          </p:nvPr>
        </p:nvSpPr>
        <p:spPr>
          <a:xfrm>
            <a:off x="457200" y="163260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36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3" name="PlaceHolder 3"/>
          <p:cNvSpPr>
            <a:spLocks noGrp="1"/>
          </p:cNvSpPr>
          <p:nvPr>
            <p:ph type="body"/>
          </p:nvPr>
        </p:nvSpPr>
        <p:spPr>
          <a:xfrm>
            <a:off x="457200" y="371016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36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4" name="PlaceHolder 4"/>
          <p:cNvSpPr>
            <a:spLocks noGrp="1"/>
          </p:cNvSpPr>
          <p:nvPr>
            <p:ph type="body"/>
          </p:nvPr>
        </p:nvSpPr>
        <p:spPr>
          <a:xfrm>
            <a:off x="4674240" y="163260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36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/>
          </p:cNvSpPr>
          <p:nvPr>
            <p:ph type="title"/>
          </p:nvPr>
        </p:nvSpPr>
        <p:spPr>
          <a:xfrm>
            <a:off x="457200" y="522360"/>
            <a:ext cx="6531480" cy="6530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32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6" name="PlaceHolder 2"/>
          <p:cNvSpPr>
            <a:spLocks noGrp="1"/>
          </p:cNvSpPr>
          <p:nvPr>
            <p:ph type="body"/>
          </p:nvPr>
        </p:nvSpPr>
        <p:spPr>
          <a:xfrm>
            <a:off x="457200" y="163260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36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7" name="PlaceHolder 3"/>
          <p:cNvSpPr>
            <a:spLocks noGrp="1"/>
          </p:cNvSpPr>
          <p:nvPr>
            <p:ph type="body"/>
          </p:nvPr>
        </p:nvSpPr>
        <p:spPr>
          <a:xfrm>
            <a:off x="4674240" y="163260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36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8" name="PlaceHolder 4"/>
          <p:cNvSpPr>
            <a:spLocks noGrp="1"/>
          </p:cNvSpPr>
          <p:nvPr>
            <p:ph type="body"/>
          </p:nvPr>
        </p:nvSpPr>
        <p:spPr>
          <a:xfrm>
            <a:off x="4674240" y="371016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36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laceHolder 1"/>
          <p:cNvSpPr>
            <a:spLocks noGrp="1"/>
          </p:cNvSpPr>
          <p:nvPr>
            <p:ph type="title"/>
          </p:nvPr>
        </p:nvSpPr>
        <p:spPr>
          <a:xfrm>
            <a:off x="457200" y="522360"/>
            <a:ext cx="6531480" cy="6530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32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0" name="PlaceHolder 2"/>
          <p:cNvSpPr>
            <a:spLocks noGrp="1"/>
          </p:cNvSpPr>
          <p:nvPr>
            <p:ph type="body"/>
          </p:nvPr>
        </p:nvSpPr>
        <p:spPr>
          <a:xfrm>
            <a:off x="457200" y="163260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36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1" name="PlaceHolder 3"/>
          <p:cNvSpPr>
            <a:spLocks noGrp="1"/>
          </p:cNvSpPr>
          <p:nvPr>
            <p:ph type="body"/>
          </p:nvPr>
        </p:nvSpPr>
        <p:spPr>
          <a:xfrm>
            <a:off x="4674240" y="163260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36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2" name="PlaceHolder 4"/>
          <p:cNvSpPr>
            <a:spLocks noGrp="1"/>
          </p:cNvSpPr>
          <p:nvPr>
            <p:ph type="body"/>
          </p:nvPr>
        </p:nvSpPr>
        <p:spPr>
          <a:xfrm>
            <a:off x="457200" y="3710160"/>
            <a:ext cx="82296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36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457200" y="522360"/>
            <a:ext cx="6531480" cy="6530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32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4" name="PlaceHolder 2"/>
          <p:cNvSpPr>
            <a:spLocks noGrp="1"/>
          </p:cNvSpPr>
          <p:nvPr>
            <p:ph type="body"/>
          </p:nvPr>
        </p:nvSpPr>
        <p:spPr>
          <a:xfrm>
            <a:off x="457200" y="1632600"/>
            <a:ext cx="82296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36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5" name="PlaceHolder 3"/>
          <p:cNvSpPr>
            <a:spLocks noGrp="1"/>
          </p:cNvSpPr>
          <p:nvPr>
            <p:ph type="body"/>
          </p:nvPr>
        </p:nvSpPr>
        <p:spPr>
          <a:xfrm>
            <a:off x="457200" y="3710160"/>
            <a:ext cx="82296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36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title"/>
          </p:nvPr>
        </p:nvSpPr>
        <p:spPr>
          <a:xfrm>
            <a:off x="457200" y="522360"/>
            <a:ext cx="6531480" cy="6530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32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7" name="PlaceHolder 2"/>
          <p:cNvSpPr>
            <a:spLocks noGrp="1"/>
          </p:cNvSpPr>
          <p:nvPr>
            <p:ph type="body"/>
          </p:nvPr>
        </p:nvSpPr>
        <p:spPr>
          <a:xfrm>
            <a:off x="457200" y="163260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36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8" name="PlaceHolder 3"/>
          <p:cNvSpPr>
            <a:spLocks noGrp="1"/>
          </p:cNvSpPr>
          <p:nvPr>
            <p:ph type="body"/>
          </p:nvPr>
        </p:nvSpPr>
        <p:spPr>
          <a:xfrm>
            <a:off x="4674240" y="163260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36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9" name="PlaceHolder 4"/>
          <p:cNvSpPr>
            <a:spLocks noGrp="1"/>
          </p:cNvSpPr>
          <p:nvPr>
            <p:ph type="body"/>
          </p:nvPr>
        </p:nvSpPr>
        <p:spPr>
          <a:xfrm>
            <a:off x="4674240" y="371016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36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0" name="PlaceHolder 5"/>
          <p:cNvSpPr>
            <a:spLocks noGrp="1"/>
          </p:cNvSpPr>
          <p:nvPr>
            <p:ph type="body"/>
          </p:nvPr>
        </p:nvSpPr>
        <p:spPr>
          <a:xfrm>
            <a:off x="457200" y="371016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36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PlaceHolder 1"/>
          <p:cNvSpPr>
            <a:spLocks noGrp="1"/>
          </p:cNvSpPr>
          <p:nvPr>
            <p:ph type="title"/>
          </p:nvPr>
        </p:nvSpPr>
        <p:spPr>
          <a:xfrm>
            <a:off x="457200" y="522360"/>
            <a:ext cx="6531480" cy="6530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32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2" name="PlaceHolder 2"/>
          <p:cNvSpPr>
            <a:spLocks noGrp="1"/>
          </p:cNvSpPr>
          <p:nvPr>
            <p:ph type="body"/>
          </p:nvPr>
        </p:nvSpPr>
        <p:spPr>
          <a:xfrm>
            <a:off x="457200" y="1632600"/>
            <a:ext cx="82296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36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3" name="PlaceHolder 3"/>
          <p:cNvSpPr>
            <a:spLocks noGrp="1"/>
          </p:cNvSpPr>
          <p:nvPr>
            <p:ph type="body"/>
          </p:nvPr>
        </p:nvSpPr>
        <p:spPr>
          <a:xfrm>
            <a:off x="457200" y="1632600"/>
            <a:ext cx="82296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36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84" name="Immagine 183"/>
          <p:cNvPicPr/>
          <p:nvPr/>
        </p:nvPicPr>
        <p:blipFill>
          <a:blip r:embed="rId2"/>
          <a:stretch/>
        </p:blipFill>
        <p:spPr>
          <a:xfrm>
            <a:off x="2078280" y="1632600"/>
            <a:ext cx="4987440" cy="3977280"/>
          </a:xfrm>
          <a:prstGeom prst="rect">
            <a:avLst/>
          </a:prstGeom>
          <a:ln>
            <a:noFill/>
          </a:ln>
        </p:spPr>
      </p:pic>
      <p:pic>
        <p:nvPicPr>
          <p:cNvPr id="185" name="Immagine 184"/>
          <p:cNvPicPr/>
          <p:nvPr/>
        </p:nvPicPr>
        <p:blipFill>
          <a:blip r:embed="rId2"/>
          <a:stretch/>
        </p:blipFill>
        <p:spPr>
          <a:xfrm>
            <a:off x="2078280" y="1632600"/>
            <a:ext cx="498744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457200" y="522360"/>
            <a:ext cx="6531480" cy="6530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32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laceHolder 1"/>
          <p:cNvSpPr>
            <a:spLocks noGrp="1"/>
          </p:cNvSpPr>
          <p:nvPr>
            <p:ph type="title"/>
          </p:nvPr>
        </p:nvSpPr>
        <p:spPr>
          <a:xfrm>
            <a:off x="457200" y="522360"/>
            <a:ext cx="6531480" cy="6530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32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3" name="PlaceHolder 2"/>
          <p:cNvSpPr>
            <a:spLocks noGrp="1"/>
          </p:cNvSpPr>
          <p:nvPr>
            <p:ph type="subTitle"/>
          </p:nvPr>
        </p:nvSpPr>
        <p:spPr>
          <a:xfrm>
            <a:off x="457200" y="1632600"/>
            <a:ext cx="822960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title"/>
          </p:nvPr>
        </p:nvSpPr>
        <p:spPr>
          <a:xfrm>
            <a:off x="457200" y="522360"/>
            <a:ext cx="6531480" cy="6530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32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5" name="PlaceHolder 2"/>
          <p:cNvSpPr>
            <a:spLocks noGrp="1"/>
          </p:cNvSpPr>
          <p:nvPr>
            <p:ph type="body"/>
          </p:nvPr>
        </p:nvSpPr>
        <p:spPr>
          <a:xfrm>
            <a:off x="457200" y="1632600"/>
            <a:ext cx="82296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36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/>
          </p:cNvSpPr>
          <p:nvPr>
            <p:ph type="title"/>
          </p:nvPr>
        </p:nvSpPr>
        <p:spPr>
          <a:xfrm>
            <a:off x="457200" y="522360"/>
            <a:ext cx="6531480" cy="6530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32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7" name="PlaceHolder 2"/>
          <p:cNvSpPr>
            <a:spLocks noGrp="1"/>
          </p:cNvSpPr>
          <p:nvPr>
            <p:ph type="body"/>
          </p:nvPr>
        </p:nvSpPr>
        <p:spPr>
          <a:xfrm>
            <a:off x="457200" y="163260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36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8" name="PlaceHolder 3"/>
          <p:cNvSpPr>
            <a:spLocks noGrp="1"/>
          </p:cNvSpPr>
          <p:nvPr>
            <p:ph type="body"/>
          </p:nvPr>
        </p:nvSpPr>
        <p:spPr>
          <a:xfrm>
            <a:off x="4674240" y="163260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36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 type="title"/>
          </p:nvPr>
        </p:nvSpPr>
        <p:spPr>
          <a:xfrm>
            <a:off x="457200" y="522360"/>
            <a:ext cx="6531480" cy="6530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32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subTitle"/>
          </p:nvPr>
        </p:nvSpPr>
        <p:spPr>
          <a:xfrm>
            <a:off x="457200" y="522360"/>
            <a:ext cx="6531480" cy="3028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PlaceHolder 1"/>
          <p:cNvSpPr>
            <a:spLocks noGrp="1"/>
          </p:cNvSpPr>
          <p:nvPr>
            <p:ph type="title"/>
          </p:nvPr>
        </p:nvSpPr>
        <p:spPr>
          <a:xfrm>
            <a:off x="457200" y="522360"/>
            <a:ext cx="6531480" cy="6530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32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2" name="PlaceHolder 2"/>
          <p:cNvSpPr>
            <a:spLocks noGrp="1"/>
          </p:cNvSpPr>
          <p:nvPr>
            <p:ph type="body"/>
          </p:nvPr>
        </p:nvSpPr>
        <p:spPr>
          <a:xfrm>
            <a:off x="457200" y="163260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36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3" name="PlaceHolder 3"/>
          <p:cNvSpPr>
            <a:spLocks noGrp="1"/>
          </p:cNvSpPr>
          <p:nvPr>
            <p:ph type="body"/>
          </p:nvPr>
        </p:nvSpPr>
        <p:spPr>
          <a:xfrm>
            <a:off x="457200" y="371016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36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4" name="PlaceHolder 4"/>
          <p:cNvSpPr>
            <a:spLocks noGrp="1"/>
          </p:cNvSpPr>
          <p:nvPr>
            <p:ph type="body"/>
          </p:nvPr>
        </p:nvSpPr>
        <p:spPr>
          <a:xfrm>
            <a:off x="4674240" y="163260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36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PlaceHolder 1"/>
          <p:cNvSpPr>
            <a:spLocks noGrp="1"/>
          </p:cNvSpPr>
          <p:nvPr>
            <p:ph type="title"/>
          </p:nvPr>
        </p:nvSpPr>
        <p:spPr>
          <a:xfrm>
            <a:off x="457200" y="522360"/>
            <a:ext cx="6531480" cy="6530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32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6" name="PlaceHolder 2"/>
          <p:cNvSpPr>
            <a:spLocks noGrp="1"/>
          </p:cNvSpPr>
          <p:nvPr>
            <p:ph type="body"/>
          </p:nvPr>
        </p:nvSpPr>
        <p:spPr>
          <a:xfrm>
            <a:off x="457200" y="163260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36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7" name="PlaceHolder 3"/>
          <p:cNvSpPr>
            <a:spLocks noGrp="1"/>
          </p:cNvSpPr>
          <p:nvPr>
            <p:ph type="body"/>
          </p:nvPr>
        </p:nvSpPr>
        <p:spPr>
          <a:xfrm>
            <a:off x="4674240" y="163260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36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8" name="PlaceHolder 4"/>
          <p:cNvSpPr>
            <a:spLocks noGrp="1"/>
          </p:cNvSpPr>
          <p:nvPr>
            <p:ph type="body"/>
          </p:nvPr>
        </p:nvSpPr>
        <p:spPr>
          <a:xfrm>
            <a:off x="4674240" y="371016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36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PlaceHolder 1"/>
          <p:cNvSpPr>
            <a:spLocks noGrp="1"/>
          </p:cNvSpPr>
          <p:nvPr>
            <p:ph type="title"/>
          </p:nvPr>
        </p:nvSpPr>
        <p:spPr>
          <a:xfrm>
            <a:off x="457200" y="522360"/>
            <a:ext cx="6531480" cy="6530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32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0" name="PlaceHolder 2"/>
          <p:cNvSpPr>
            <a:spLocks noGrp="1"/>
          </p:cNvSpPr>
          <p:nvPr>
            <p:ph type="body"/>
          </p:nvPr>
        </p:nvSpPr>
        <p:spPr>
          <a:xfrm>
            <a:off x="457200" y="163260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36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1" name="PlaceHolder 3"/>
          <p:cNvSpPr>
            <a:spLocks noGrp="1"/>
          </p:cNvSpPr>
          <p:nvPr>
            <p:ph type="body"/>
          </p:nvPr>
        </p:nvSpPr>
        <p:spPr>
          <a:xfrm>
            <a:off x="4674240" y="163260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36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2" name="PlaceHolder 4"/>
          <p:cNvSpPr>
            <a:spLocks noGrp="1"/>
          </p:cNvSpPr>
          <p:nvPr>
            <p:ph type="body"/>
          </p:nvPr>
        </p:nvSpPr>
        <p:spPr>
          <a:xfrm>
            <a:off x="457200" y="3710160"/>
            <a:ext cx="82296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36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PlaceHolder 1"/>
          <p:cNvSpPr>
            <a:spLocks noGrp="1"/>
          </p:cNvSpPr>
          <p:nvPr>
            <p:ph type="title"/>
          </p:nvPr>
        </p:nvSpPr>
        <p:spPr>
          <a:xfrm>
            <a:off x="457200" y="522360"/>
            <a:ext cx="6531480" cy="6530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32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4" name="PlaceHolder 2"/>
          <p:cNvSpPr>
            <a:spLocks noGrp="1"/>
          </p:cNvSpPr>
          <p:nvPr>
            <p:ph type="body"/>
          </p:nvPr>
        </p:nvSpPr>
        <p:spPr>
          <a:xfrm>
            <a:off x="457200" y="1632600"/>
            <a:ext cx="82296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36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5" name="PlaceHolder 3"/>
          <p:cNvSpPr>
            <a:spLocks noGrp="1"/>
          </p:cNvSpPr>
          <p:nvPr>
            <p:ph type="body"/>
          </p:nvPr>
        </p:nvSpPr>
        <p:spPr>
          <a:xfrm>
            <a:off x="457200" y="3710160"/>
            <a:ext cx="82296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36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laceHolder 1"/>
          <p:cNvSpPr>
            <a:spLocks noGrp="1"/>
          </p:cNvSpPr>
          <p:nvPr>
            <p:ph type="title"/>
          </p:nvPr>
        </p:nvSpPr>
        <p:spPr>
          <a:xfrm>
            <a:off x="457200" y="522360"/>
            <a:ext cx="6531480" cy="6530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32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7" name="PlaceHolder 2"/>
          <p:cNvSpPr>
            <a:spLocks noGrp="1"/>
          </p:cNvSpPr>
          <p:nvPr>
            <p:ph type="body"/>
          </p:nvPr>
        </p:nvSpPr>
        <p:spPr>
          <a:xfrm>
            <a:off x="457200" y="163260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36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8" name="PlaceHolder 3"/>
          <p:cNvSpPr>
            <a:spLocks noGrp="1"/>
          </p:cNvSpPr>
          <p:nvPr>
            <p:ph type="body"/>
          </p:nvPr>
        </p:nvSpPr>
        <p:spPr>
          <a:xfrm>
            <a:off x="4674240" y="163260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36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9" name="PlaceHolder 4"/>
          <p:cNvSpPr>
            <a:spLocks noGrp="1"/>
          </p:cNvSpPr>
          <p:nvPr>
            <p:ph type="body"/>
          </p:nvPr>
        </p:nvSpPr>
        <p:spPr>
          <a:xfrm>
            <a:off x="4674240" y="371016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36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0" name="PlaceHolder 5"/>
          <p:cNvSpPr>
            <a:spLocks noGrp="1"/>
          </p:cNvSpPr>
          <p:nvPr>
            <p:ph type="body"/>
          </p:nvPr>
        </p:nvSpPr>
        <p:spPr>
          <a:xfrm>
            <a:off x="457200" y="371016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36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457200" y="522360"/>
            <a:ext cx="6531480" cy="3028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laceHolder 1"/>
          <p:cNvSpPr>
            <a:spLocks noGrp="1"/>
          </p:cNvSpPr>
          <p:nvPr>
            <p:ph type="title"/>
          </p:nvPr>
        </p:nvSpPr>
        <p:spPr>
          <a:xfrm>
            <a:off x="457200" y="522360"/>
            <a:ext cx="6531480" cy="6530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32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2" name="PlaceHolder 2"/>
          <p:cNvSpPr>
            <a:spLocks noGrp="1"/>
          </p:cNvSpPr>
          <p:nvPr>
            <p:ph type="body"/>
          </p:nvPr>
        </p:nvSpPr>
        <p:spPr>
          <a:xfrm>
            <a:off x="457200" y="1632600"/>
            <a:ext cx="82296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36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3" name="PlaceHolder 3"/>
          <p:cNvSpPr>
            <a:spLocks noGrp="1"/>
          </p:cNvSpPr>
          <p:nvPr>
            <p:ph type="body"/>
          </p:nvPr>
        </p:nvSpPr>
        <p:spPr>
          <a:xfrm>
            <a:off x="457200" y="1632600"/>
            <a:ext cx="82296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36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24" name="Immagine 223"/>
          <p:cNvPicPr/>
          <p:nvPr/>
        </p:nvPicPr>
        <p:blipFill>
          <a:blip r:embed="rId2"/>
          <a:stretch/>
        </p:blipFill>
        <p:spPr>
          <a:xfrm>
            <a:off x="2078280" y="1632600"/>
            <a:ext cx="4987440" cy="3977280"/>
          </a:xfrm>
          <a:prstGeom prst="rect">
            <a:avLst/>
          </a:prstGeom>
          <a:ln>
            <a:noFill/>
          </a:ln>
        </p:spPr>
      </p:pic>
      <p:pic>
        <p:nvPicPr>
          <p:cNvPr id="225" name="Immagine 224"/>
          <p:cNvPicPr/>
          <p:nvPr/>
        </p:nvPicPr>
        <p:blipFill>
          <a:blip r:embed="rId2"/>
          <a:stretch/>
        </p:blipFill>
        <p:spPr>
          <a:xfrm>
            <a:off x="2078280" y="1632600"/>
            <a:ext cx="498744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522360"/>
            <a:ext cx="6531480" cy="6530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32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457200" y="163260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36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457200" y="371016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36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body"/>
          </p:nvPr>
        </p:nvSpPr>
        <p:spPr>
          <a:xfrm>
            <a:off x="4674240" y="163260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36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457200" y="522360"/>
            <a:ext cx="6531480" cy="6530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32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457200" y="163260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36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4674240" y="163260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36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4674240" y="371016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36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457200" y="522360"/>
            <a:ext cx="6531480" cy="6530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32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457200" y="163260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36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4674240" y="163260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36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457200" y="3710160"/>
            <a:ext cx="82296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36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77"/>
          <p:cNvPicPr/>
          <p:nvPr/>
        </p:nvPicPr>
        <p:blipFill>
          <a:blip r:embed="rId14"/>
          <a:stretch/>
        </p:blipFill>
        <p:spPr>
          <a:xfrm>
            <a:off x="360" y="360"/>
            <a:ext cx="9142920" cy="6856920"/>
          </a:xfrm>
          <a:prstGeom prst="rect">
            <a:avLst/>
          </a:prstGeom>
          <a:ln w="36000">
            <a:noFill/>
          </a:ln>
        </p:spPr>
      </p:pic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522360"/>
            <a:ext cx="6530760" cy="652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it-IT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Fai clic per modificare il formato del testo del titolo</a:t>
            </a:r>
          </a:p>
        </p:txBody>
      </p:sp>
      <p:sp>
        <p:nvSpPr>
          <p:cNvPr id="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Fai clic per modificare il formato del testo della struttura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Secondo livello struttura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Terzo livello struttura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Quarto livello struttura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Quinto livello struttura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Sesto livello struttura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Settimo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magine 77"/>
          <p:cNvPicPr/>
          <p:nvPr/>
        </p:nvPicPr>
        <p:blipFill>
          <a:blip r:embed="rId14"/>
          <a:stretch/>
        </p:blipFill>
        <p:spPr>
          <a:xfrm>
            <a:off x="360" y="360"/>
            <a:ext cx="9142920" cy="6856920"/>
          </a:xfrm>
          <a:prstGeom prst="rect">
            <a:avLst/>
          </a:prstGeom>
          <a:ln w="36000">
            <a:noFill/>
          </a:ln>
        </p:spPr>
      </p:pic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it-IT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Fai clic per modificare il formato del testo del titolo</a:t>
            </a: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Fai clic per modificare il formato del testo della struttura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Secondo livello struttura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Terzo livello struttura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Quarto livello struttura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Quinto livello struttura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Sesto livello struttura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Settimo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Immagine 77"/>
          <p:cNvPicPr/>
          <p:nvPr/>
        </p:nvPicPr>
        <p:blipFill>
          <a:blip r:embed="rId14"/>
          <a:stretch/>
        </p:blipFill>
        <p:spPr>
          <a:xfrm>
            <a:off x="360" y="360"/>
            <a:ext cx="9142560" cy="6856560"/>
          </a:xfrm>
          <a:prstGeom prst="rect">
            <a:avLst/>
          </a:prstGeom>
          <a:ln w="36000">
            <a:noFill/>
          </a:ln>
        </p:spPr>
      </p:pic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457200" y="522360"/>
            <a:ext cx="6530760" cy="652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it-IT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Fai clic per modificare il formato del testo del titolo</a:t>
            </a: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Fai clic per modificare il formato del testo della struttura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Secondo livello struttura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Terzo livello struttura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Quarto livello struttura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Quinto livello struttura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Sesto livello struttura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Settimo livello struttura</a:t>
            </a: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440" cy="18964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Fai clic per modificare il formato del testo della struttura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Secondo livello struttura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Terzo livello struttura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Quarto livello struttura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Quinto livello struttura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Sesto livello struttura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Settimo livello struttura</a:t>
            </a: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440" cy="18964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Fai clic per modificare il formato del testo della struttura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Secondo livello struttura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Terzo livello struttura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Quarto livello struttura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Quinto livello struttura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Sesto livello struttura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Settimo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/>
    <p:bodyStyle/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Immagine 77"/>
          <p:cNvPicPr/>
          <p:nvPr/>
        </p:nvPicPr>
        <p:blipFill>
          <a:blip r:embed="rId14"/>
          <a:stretch/>
        </p:blipFill>
        <p:spPr>
          <a:xfrm>
            <a:off x="360" y="360"/>
            <a:ext cx="9142560" cy="6856560"/>
          </a:xfrm>
          <a:prstGeom prst="rect">
            <a:avLst/>
          </a:prstGeom>
          <a:ln w="36000">
            <a:noFill/>
          </a:ln>
        </p:spPr>
      </p:pic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it-IT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Fai clic per modificare il formato del testo del titolo</a:t>
            </a:r>
          </a:p>
        </p:txBody>
      </p:sp>
      <p:sp>
        <p:nvSpPr>
          <p:cNvPr id="15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Fai clic per modificare il formato del testo della struttura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Secondo livello struttura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Terzo livello struttura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Quarto livello struttura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Quinto livello struttura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Sesto livello struttura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Settimo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/>
    <p:bodyStyle/>
    <p:otherStyle/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Immagine 185"/>
          <p:cNvPicPr/>
          <p:nvPr/>
        </p:nvPicPr>
        <p:blipFill>
          <a:blip r:embed="rId14"/>
          <a:stretch/>
        </p:blipFill>
        <p:spPr>
          <a:xfrm>
            <a:off x="360" y="36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187" name="PlaceHolder 1"/>
          <p:cNvSpPr>
            <a:spLocks noGrp="1"/>
          </p:cNvSpPr>
          <p:nvPr>
            <p:ph type="title"/>
          </p:nvPr>
        </p:nvSpPr>
        <p:spPr>
          <a:xfrm>
            <a:off x="457200" y="522360"/>
            <a:ext cx="6531480" cy="6530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it-IT" sz="327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Fai clic per modificare il formato del testo del titolo</a:t>
            </a:r>
          </a:p>
        </p:txBody>
      </p:sp>
      <p:sp>
        <p:nvSpPr>
          <p:cNvPr id="188" name="PlaceHolder 2"/>
          <p:cNvSpPr>
            <a:spLocks noGrp="1"/>
          </p:cNvSpPr>
          <p:nvPr>
            <p:ph type="body"/>
          </p:nvPr>
        </p:nvSpPr>
        <p:spPr>
          <a:xfrm>
            <a:off x="457200" y="1632600"/>
            <a:ext cx="822960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36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Fai clic per modificare il formato del testo della struttura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36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Secondo livello struttura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36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Terzo livello struttura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36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Quarto livello struttura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36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Quinto livello struttura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36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Sesto livello struttura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36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Settimo livello struttura</a:t>
            </a:r>
          </a:p>
        </p:txBody>
      </p:sp>
      <p:sp>
        <p:nvSpPr>
          <p:cNvPr id="189" name="PlaceHolder 3"/>
          <p:cNvSpPr>
            <a:spLocks noGrp="1"/>
          </p:cNvSpPr>
          <p:nvPr>
            <p:ph type="dt"/>
          </p:nvPr>
        </p:nvSpPr>
        <p:spPr>
          <a:xfrm>
            <a:off x="457200" y="6247440"/>
            <a:ext cx="2130120" cy="473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it-I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&lt;data/ora&gt;</a:t>
            </a:r>
          </a:p>
        </p:txBody>
      </p:sp>
      <p:sp>
        <p:nvSpPr>
          <p:cNvPr id="190" name="PlaceHolder 4"/>
          <p:cNvSpPr>
            <a:spLocks noGrp="1"/>
          </p:cNvSpPr>
          <p:nvPr>
            <p:ph type="ftr"/>
          </p:nvPr>
        </p:nvSpPr>
        <p:spPr>
          <a:xfrm>
            <a:off x="3126960" y="6247440"/>
            <a:ext cx="2898360" cy="473040"/>
          </a:xfrm>
          <a:prstGeom prst="rect">
            <a:avLst/>
          </a:prstGeom>
        </p:spPr>
        <p:txBody>
          <a:bodyPr lIns="0" tIns="0" rIns="0" bIns="0"/>
          <a:lstStyle/>
          <a:p>
            <a:pPr algn="ctr"/>
            <a:r>
              <a:rPr lang="it-I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&lt;piè di pagina&gt;</a:t>
            </a:r>
          </a:p>
        </p:txBody>
      </p:sp>
      <p:sp>
        <p:nvSpPr>
          <p:cNvPr id="191" name="PlaceHolder 5"/>
          <p:cNvSpPr>
            <a:spLocks noGrp="1"/>
          </p:cNvSpPr>
          <p:nvPr>
            <p:ph type="sldNum"/>
          </p:nvPr>
        </p:nvSpPr>
        <p:spPr>
          <a:xfrm>
            <a:off x="6555600" y="6247440"/>
            <a:ext cx="2130120" cy="4730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fld id="{7F910A58-ED82-4676-B24D-A3D6A8BBD9E1}" type="slidenum">
              <a:rPr lang="it-I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‹N›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Immagine 11"/>
          <p:cNvPicPr/>
          <p:nvPr/>
        </p:nvPicPr>
        <p:blipFill>
          <a:blip r:embed="rId2"/>
          <a:stretch/>
        </p:blipFill>
        <p:spPr>
          <a:xfrm>
            <a:off x="251640" y="1675800"/>
            <a:ext cx="7704000" cy="4920840"/>
          </a:xfrm>
          <a:prstGeom prst="rect">
            <a:avLst/>
          </a:prstGeom>
          <a:ln>
            <a:noFill/>
          </a:ln>
        </p:spPr>
      </p:pic>
      <p:sp>
        <p:nvSpPr>
          <p:cNvPr id="227" name="CustomShape 1"/>
          <p:cNvSpPr/>
          <p:nvPr/>
        </p:nvSpPr>
        <p:spPr>
          <a:xfrm>
            <a:off x="6084000" y="1675800"/>
            <a:ext cx="1871640" cy="2027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it-IT" sz="1800" b="1" strike="noStrike" spc="-1" dirty="0" smtClean="0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Gruppi</a:t>
            </a:r>
            <a:endParaRPr lang="it-IT" sz="1800" b="0" strike="noStrike" spc="-1" dirty="0">
              <a:solidFill>
                <a:srgbClr val="92D05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lang="it-IT" sz="1800" b="0" strike="noStrike" spc="-1" dirty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No </a:t>
            </a:r>
            <a:r>
              <a:rPr lang="it-IT" sz="1800" b="0" strike="noStrike" spc="-1" dirty="0" err="1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name</a:t>
            </a: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lang="it-IT" sz="1800" b="0" strike="noStrike" spc="-1" dirty="0" err="1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Churros</a:t>
            </a: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lang="it-IT" sz="1800" b="0" strike="noStrike" spc="-1" dirty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Ringo </a:t>
            </a: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lang="it-IT" sz="1800" b="0" strike="noStrike" spc="-1" dirty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Gruppo </a:t>
            </a: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lang="it-IT" sz="1800" b="0" strike="noStrike" spc="-1" dirty="0" err="1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Ociai</a:t>
            </a:r>
            <a:r>
              <a:rPr lang="it-IT" sz="1800" b="0" strike="noStrike" spc="-1" dirty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</a:t>
            </a: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8" name="CustomShape 2"/>
          <p:cNvSpPr/>
          <p:nvPr/>
        </p:nvSpPr>
        <p:spPr>
          <a:xfrm>
            <a:off x="3445560" y="416520"/>
            <a:ext cx="4806000" cy="867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1700" b="0" strike="noStrike" spc="-1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PROGETTO ISIS “L. ZANUSSI” a.s. 2017/18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700" b="0" strike="noStrike" spc="-1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TITOLO: essere cittadini coinvolti e partecipi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700" b="0" strike="noStrike" spc="-1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TIPOLOGIA DI MODULO: asse storico e sociale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TextShape 1"/>
          <p:cNvSpPr txBox="1"/>
          <p:nvPr/>
        </p:nvSpPr>
        <p:spPr>
          <a:xfrm>
            <a:off x="457200" y="522360"/>
            <a:ext cx="6530760" cy="6523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it-IT" sz="4400" b="0" strike="noStrike" spc="-1">
                <a:solidFill>
                  <a:srgbClr val="00CC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Planimetria cortile</a:t>
            </a:r>
            <a:r>
              <a:rPr lang="it-IT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</a:p>
        </p:txBody>
      </p:sp>
      <p:pic>
        <p:nvPicPr>
          <p:cNvPr id="310" name="Immagine 309"/>
          <p:cNvPicPr/>
          <p:nvPr/>
        </p:nvPicPr>
        <p:blipFill>
          <a:blip r:embed="rId2"/>
          <a:stretch/>
        </p:blipFill>
        <p:spPr>
          <a:xfrm>
            <a:off x="936000" y="1656000"/>
            <a:ext cx="6840000" cy="4608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CustomShape 1"/>
          <p:cNvSpPr/>
          <p:nvPr/>
        </p:nvSpPr>
        <p:spPr>
          <a:xfrm>
            <a:off x="1249200" y="615600"/>
            <a:ext cx="7066440" cy="652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r>
              <a:rPr lang="it-IT" sz="4800" b="1" strike="noStrike" spc="-1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Disegni sui muri esterni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87" name="Picture 4"/>
          <p:cNvPicPr/>
          <p:nvPr/>
        </p:nvPicPr>
        <p:blipFill>
          <a:blip r:embed="rId2"/>
          <a:stretch/>
        </p:blipFill>
        <p:spPr>
          <a:xfrm>
            <a:off x="251640" y="1340640"/>
            <a:ext cx="3580560" cy="3580560"/>
          </a:xfrm>
          <a:prstGeom prst="rect">
            <a:avLst/>
          </a:prstGeom>
          <a:ln>
            <a:noFill/>
          </a:ln>
        </p:spPr>
      </p:pic>
      <p:pic>
        <p:nvPicPr>
          <p:cNvPr id="288" name="Picture 5"/>
          <p:cNvPicPr/>
          <p:nvPr/>
        </p:nvPicPr>
        <p:blipFill>
          <a:blip r:embed="rId3"/>
          <a:stretch/>
        </p:blipFill>
        <p:spPr>
          <a:xfrm>
            <a:off x="3832920" y="3788640"/>
            <a:ext cx="2802960" cy="2802960"/>
          </a:xfrm>
          <a:prstGeom prst="rect">
            <a:avLst/>
          </a:prstGeom>
          <a:ln>
            <a:noFill/>
          </a:ln>
        </p:spPr>
      </p:pic>
      <p:pic>
        <p:nvPicPr>
          <p:cNvPr id="289" name="Immagine 6"/>
          <p:cNvPicPr/>
          <p:nvPr/>
        </p:nvPicPr>
        <p:blipFill>
          <a:blip r:embed="rId4"/>
          <a:srcRect l="37549" t="15428" r="36894" b="60839"/>
          <a:stretch/>
        </p:blipFill>
        <p:spPr>
          <a:xfrm>
            <a:off x="5508000" y="1556640"/>
            <a:ext cx="3383640" cy="2221920"/>
          </a:xfrm>
          <a:prstGeom prst="rect">
            <a:avLst/>
          </a:prstGeom>
          <a:ln>
            <a:noFill/>
          </a:ln>
        </p:spPr>
      </p:pic>
      <p:sp>
        <p:nvSpPr>
          <p:cNvPr id="290" name="CustomShape 2"/>
          <p:cNvSpPr/>
          <p:nvPr/>
        </p:nvSpPr>
        <p:spPr>
          <a:xfrm>
            <a:off x="6660360" y="2882160"/>
            <a:ext cx="647280" cy="316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rgbClr val="FF0000"/>
            </a:solidFill>
            <a:round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1" name="CustomShape 3"/>
          <p:cNvSpPr/>
          <p:nvPr/>
        </p:nvSpPr>
        <p:spPr>
          <a:xfrm flipH="1">
            <a:off x="5706000" y="2737440"/>
            <a:ext cx="56952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rgbClr val="FF0000"/>
            </a:solidFill>
            <a:round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2" name="CustomShape 4"/>
          <p:cNvSpPr/>
          <p:nvPr/>
        </p:nvSpPr>
        <p:spPr>
          <a:xfrm flipH="1">
            <a:off x="6156720" y="2668320"/>
            <a:ext cx="151560" cy="462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rgbClr val="FF0000"/>
            </a:solidFill>
            <a:round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3" name="CustomShape 5"/>
          <p:cNvSpPr/>
          <p:nvPr/>
        </p:nvSpPr>
        <p:spPr>
          <a:xfrm flipH="1">
            <a:off x="5782320" y="2737440"/>
            <a:ext cx="525960" cy="3931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rgbClr val="FF0000"/>
            </a:solidFill>
            <a:round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94" name="Picture 3"/>
          <p:cNvPicPr/>
          <p:nvPr/>
        </p:nvPicPr>
        <p:blipFill>
          <a:blip r:embed="rId5"/>
          <a:stretch/>
        </p:blipFill>
        <p:spPr>
          <a:xfrm>
            <a:off x="6852600" y="3848760"/>
            <a:ext cx="2039040" cy="2719080"/>
          </a:xfrm>
          <a:prstGeom prst="rect">
            <a:avLst/>
          </a:prstGeom>
          <a:ln>
            <a:noFill/>
          </a:ln>
        </p:spPr>
      </p:pic>
      <p:sp>
        <p:nvSpPr>
          <p:cNvPr id="2" name="CasellaDiTesto 1"/>
          <p:cNvSpPr txBox="1"/>
          <p:nvPr/>
        </p:nvSpPr>
        <p:spPr>
          <a:xfrm>
            <a:off x="283689" y="4936205"/>
            <a:ext cx="3549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92D050"/>
                </a:solidFill>
              </a:rPr>
              <a:t>Aiutano a rendere il luogo più allegro, più bello, più nostro!</a:t>
            </a:r>
            <a:endParaRPr lang="it-IT" dirty="0">
              <a:solidFill>
                <a:srgbClr val="92D05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Picture 2"/>
          <p:cNvPicPr/>
          <p:nvPr/>
        </p:nvPicPr>
        <p:blipFill>
          <a:blip r:embed="rId2"/>
          <a:stretch/>
        </p:blipFill>
        <p:spPr>
          <a:xfrm>
            <a:off x="251640" y="1359386"/>
            <a:ext cx="3024360" cy="4888413"/>
          </a:xfrm>
          <a:prstGeom prst="rect">
            <a:avLst/>
          </a:prstGeom>
          <a:ln>
            <a:noFill/>
          </a:ln>
        </p:spPr>
      </p:pic>
      <p:pic>
        <p:nvPicPr>
          <p:cNvPr id="296" name="Picture 4"/>
          <p:cNvPicPr/>
          <p:nvPr/>
        </p:nvPicPr>
        <p:blipFill>
          <a:blip r:embed="rId3"/>
          <a:srcRect l="133796" t="151760" r="97889" b="84074"/>
          <a:stretch/>
        </p:blipFill>
        <p:spPr>
          <a:xfrm>
            <a:off x="251640" y="4190760"/>
            <a:ext cx="3167640" cy="2412000"/>
          </a:xfrm>
          <a:prstGeom prst="rect">
            <a:avLst/>
          </a:prstGeom>
          <a:ln>
            <a:noFill/>
          </a:ln>
        </p:spPr>
      </p:pic>
      <p:pic>
        <p:nvPicPr>
          <p:cNvPr id="297" name="Picture 6"/>
          <p:cNvPicPr/>
          <p:nvPr/>
        </p:nvPicPr>
        <p:blipFill>
          <a:blip r:embed="rId4"/>
          <a:stretch/>
        </p:blipFill>
        <p:spPr>
          <a:xfrm>
            <a:off x="4272360" y="3231360"/>
            <a:ext cx="2459880" cy="3349800"/>
          </a:xfrm>
          <a:prstGeom prst="rect">
            <a:avLst/>
          </a:prstGeom>
          <a:ln>
            <a:noFill/>
          </a:ln>
        </p:spPr>
      </p:pic>
      <p:pic>
        <p:nvPicPr>
          <p:cNvPr id="298" name="Picture 8"/>
          <p:cNvPicPr/>
          <p:nvPr/>
        </p:nvPicPr>
        <p:blipFill>
          <a:blip r:embed="rId5"/>
          <a:srcRect b="294180"/>
          <a:stretch/>
        </p:blipFill>
        <p:spPr>
          <a:xfrm>
            <a:off x="3636000" y="383400"/>
            <a:ext cx="2735640" cy="3805560"/>
          </a:xfrm>
          <a:prstGeom prst="rect">
            <a:avLst/>
          </a:prstGeom>
          <a:ln>
            <a:noFill/>
          </a:ln>
        </p:spPr>
      </p:pic>
      <p:pic>
        <p:nvPicPr>
          <p:cNvPr id="299" name="Picture 10"/>
          <p:cNvPicPr/>
          <p:nvPr/>
        </p:nvPicPr>
        <p:blipFill>
          <a:blip r:embed="rId6"/>
          <a:stretch/>
        </p:blipFill>
        <p:spPr>
          <a:xfrm>
            <a:off x="6743016" y="1359386"/>
            <a:ext cx="2149463" cy="3869814"/>
          </a:xfrm>
          <a:prstGeom prst="rect">
            <a:avLst/>
          </a:prstGeom>
          <a:ln>
            <a:noFill/>
          </a:ln>
        </p:spPr>
      </p:pic>
      <p:pic>
        <p:nvPicPr>
          <p:cNvPr id="300" name="Picture 12"/>
          <p:cNvPicPr/>
          <p:nvPr/>
        </p:nvPicPr>
        <p:blipFill>
          <a:blip r:embed="rId7"/>
          <a:stretch/>
        </p:blipFill>
        <p:spPr>
          <a:xfrm>
            <a:off x="3276000" y="1359386"/>
            <a:ext cx="3456240" cy="1871974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Picture 2"/>
          <p:cNvPicPr/>
          <p:nvPr/>
        </p:nvPicPr>
        <p:blipFill>
          <a:blip r:embed="rId2"/>
          <a:stretch/>
        </p:blipFill>
        <p:spPr>
          <a:xfrm>
            <a:off x="3851640" y="3817800"/>
            <a:ext cx="5006520" cy="2810160"/>
          </a:xfrm>
          <a:prstGeom prst="rect">
            <a:avLst/>
          </a:prstGeom>
          <a:ln>
            <a:noFill/>
          </a:ln>
        </p:spPr>
      </p:pic>
      <p:pic>
        <p:nvPicPr>
          <p:cNvPr id="306" name="Picture 3"/>
          <p:cNvPicPr/>
          <p:nvPr/>
        </p:nvPicPr>
        <p:blipFill>
          <a:blip r:embed="rId3"/>
          <a:stretch/>
        </p:blipFill>
        <p:spPr>
          <a:xfrm>
            <a:off x="247320" y="1200960"/>
            <a:ext cx="3603600" cy="2804104"/>
          </a:xfrm>
          <a:prstGeom prst="rect">
            <a:avLst/>
          </a:prstGeom>
          <a:ln>
            <a:noFill/>
          </a:ln>
        </p:spPr>
      </p:pic>
      <p:sp>
        <p:nvSpPr>
          <p:cNvPr id="307" name="CustomShape 1"/>
          <p:cNvSpPr/>
          <p:nvPr/>
        </p:nvSpPr>
        <p:spPr>
          <a:xfrm>
            <a:off x="683640" y="548640"/>
            <a:ext cx="7704000" cy="652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it-IT" sz="4400" b="1" strike="noStrike" spc="-1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Ridipingere le pareti esterne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247320" y="4005064"/>
            <a:ext cx="36035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92D050"/>
                </a:solidFill>
              </a:rPr>
              <a:t>Oltre ai disegni sarebbe molto utile ridipingere le pareti esterne dell’edificio scolastico.</a:t>
            </a:r>
            <a:endParaRPr lang="it-IT" dirty="0">
              <a:solidFill>
                <a:srgbClr val="92D05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CustomShape 1"/>
          <p:cNvSpPr/>
          <p:nvPr/>
        </p:nvSpPr>
        <p:spPr>
          <a:xfrm>
            <a:off x="4068000" y="548640"/>
            <a:ext cx="4463640" cy="868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r>
              <a:rPr lang="it-IT" sz="2800" b="1" strike="noStrike" spc="-1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Mettere a posto la ghiaia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it-IT" sz="2800" b="1" strike="noStrike" spc="-1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No auto nel cortile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84" name="Immagine 2"/>
          <p:cNvPicPr/>
          <p:nvPr/>
        </p:nvPicPr>
        <p:blipFill>
          <a:blip r:embed="rId2"/>
          <a:stretch/>
        </p:blipFill>
        <p:spPr>
          <a:xfrm>
            <a:off x="3452040" y="3106080"/>
            <a:ext cx="5411520" cy="3470040"/>
          </a:xfrm>
          <a:prstGeom prst="rect">
            <a:avLst/>
          </a:prstGeom>
          <a:ln>
            <a:noFill/>
          </a:ln>
        </p:spPr>
      </p:pic>
      <p:sp>
        <p:nvSpPr>
          <p:cNvPr id="285" name="CustomShape 2"/>
          <p:cNvSpPr/>
          <p:nvPr/>
        </p:nvSpPr>
        <p:spPr>
          <a:xfrm>
            <a:off x="251640" y="1628640"/>
            <a:ext cx="7704000" cy="1461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1800" b="0" strike="noStrike" spc="-1" dirty="0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Il punto fondamentale per il miglioramento del nostro cortile è il riempimento delle buche presenti con nuova ghiaia. </a:t>
            </a: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800" b="0" strike="noStrike" spc="-1" dirty="0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Le buche presenti sono dovute all'entrata delle macchine. Per evitare tutto questo, proponiamo di chiudere il cancello e l'eventuale entrata di macchine, anche quando il cancello è chiuso, si rincorrerà a una sanzione</a:t>
            </a: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CustomShape 1"/>
          <p:cNvSpPr/>
          <p:nvPr/>
        </p:nvSpPr>
        <p:spPr>
          <a:xfrm>
            <a:off x="597960" y="260640"/>
            <a:ext cx="7933680" cy="114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it-IT" sz="3600" b="1" strike="noStrike" spc="-1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Cestini per la raccolta differenziata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2" name="CustomShape 2"/>
          <p:cNvSpPr/>
          <p:nvPr/>
        </p:nvSpPr>
        <p:spPr>
          <a:xfrm>
            <a:off x="275760" y="1516320"/>
            <a:ext cx="5087520" cy="912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1800" b="0" strike="noStrike" spc="-1" dirty="0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Installare più cestini in ferro per la raccolta differenziata per tenere più pulito il </a:t>
            </a:r>
            <a:r>
              <a:rPr lang="it-IT" sz="1800" b="0" strike="noStrike" spc="-1" dirty="0" smtClean="0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cortile </a:t>
            </a:r>
            <a:r>
              <a:rPr lang="it-IT" sz="1800" b="0" strike="noStrike" spc="-1" dirty="0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in comune con le altre scuole   </a:t>
            </a: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03" name="Immagine 302"/>
          <p:cNvPicPr/>
          <p:nvPr/>
        </p:nvPicPr>
        <p:blipFill>
          <a:blip r:embed="rId2"/>
          <a:stretch/>
        </p:blipFill>
        <p:spPr>
          <a:xfrm>
            <a:off x="275760" y="2636912"/>
            <a:ext cx="4800296" cy="3541416"/>
          </a:xfrm>
          <a:prstGeom prst="rect">
            <a:avLst/>
          </a:prstGeom>
          <a:ln>
            <a:noFill/>
          </a:ln>
        </p:spPr>
      </p:pic>
      <p:pic>
        <p:nvPicPr>
          <p:cNvPr id="304" name="Immagine 303"/>
          <p:cNvPicPr/>
          <p:nvPr/>
        </p:nvPicPr>
        <p:blipFill>
          <a:blip r:embed="rId3"/>
          <a:stretch/>
        </p:blipFill>
        <p:spPr>
          <a:xfrm>
            <a:off x="5076056" y="1772816"/>
            <a:ext cx="3816424" cy="38592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Immagine 4"/>
          <p:cNvPicPr/>
          <p:nvPr/>
        </p:nvPicPr>
        <p:blipFill>
          <a:blip r:embed="rId2"/>
          <a:srcRect l="37549" t="15428" r="36894" b="28548"/>
          <a:stretch/>
        </p:blipFill>
        <p:spPr>
          <a:xfrm>
            <a:off x="7164360" y="1628640"/>
            <a:ext cx="1367280" cy="2120760"/>
          </a:xfrm>
          <a:prstGeom prst="rect">
            <a:avLst/>
          </a:prstGeom>
          <a:ln>
            <a:noFill/>
          </a:ln>
        </p:spPr>
      </p:pic>
      <p:sp>
        <p:nvSpPr>
          <p:cNvPr id="267" name="CustomShape 1"/>
          <p:cNvSpPr/>
          <p:nvPr/>
        </p:nvSpPr>
        <p:spPr>
          <a:xfrm>
            <a:off x="6660360" y="2637000"/>
            <a:ext cx="1417680" cy="725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rgbClr val="FF0000"/>
            </a:solidFill>
            <a:round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8" name="CustomShape 2"/>
          <p:cNvSpPr/>
          <p:nvPr/>
        </p:nvSpPr>
        <p:spPr>
          <a:xfrm>
            <a:off x="395640" y="687600"/>
            <a:ext cx="8208360" cy="652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r>
              <a:rPr lang="it-IT" sz="2800" b="1" strike="noStrike" spc="-1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Nascondere con piante le prese per i pompieri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9" name="CustomShape 3"/>
          <p:cNvSpPr/>
          <p:nvPr/>
        </p:nvSpPr>
        <p:spPr>
          <a:xfrm>
            <a:off x="2565000" y="1628640"/>
            <a:ext cx="4571280" cy="912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1800" b="0" strike="noStrike" spc="-1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Servono per abbellire il cortile ma anche per occultare la recinzione che copre l’area “locale pompe antincendio”.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70" name="Immagine 269"/>
          <p:cNvPicPr/>
          <p:nvPr/>
        </p:nvPicPr>
        <p:blipFill>
          <a:blip r:embed="rId3"/>
          <a:stretch/>
        </p:blipFill>
        <p:spPr>
          <a:xfrm>
            <a:off x="317520" y="3168000"/>
            <a:ext cx="6738480" cy="3384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CustomShape 1"/>
          <p:cNvSpPr/>
          <p:nvPr/>
        </p:nvSpPr>
        <p:spPr>
          <a:xfrm>
            <a:off x="3204000" y="274680"/>
            <a:ext cx="5193720" cy="114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it-IT" sz="4400" b="1" strike="noStrike" spc="-1" dirty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Piante rampicanti</a:t>
            </a: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72" name="Picture 5"/>
          <p:cNvPicPr/>
          <p:nvPr/>
        </p:nvPicPr>
        <p:blipFill>
          <a:blip r:embed="rId2"/>
          <a:stretch/>
        </p:blipFill>
        <p:spPr>
          <a:xfrm>
            <a:off x="323640" y="1268640"/>
            <a:ext cx="3422880" cy="2568240"/>
          </a:xfrm>
          <a:prstGeom prst="rect">
            <a:avLst/>
          </a:prstGeom>
          <a:ln>
            <a:noFill/>
          </a:ln>
        </p:spPr>
      </p:pic>
      <p:sp>
        <p:nvSpPr>
          <p:cNvPr id="273" name="CustomShape 2"/>
          <p:cNvSpPr/>
          <p:nvPr/>
        </p:nvSpPr>
        <p:spPr>
          <a:xfrm>
            <a:off x="155520" y="-144360"/>
            <a:ext cx="304200" cy="304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4" name="CustomShape 3"/>
          <p:cNvSpPr/>
          <p:nvPr/>
        </p:nvSpPr>
        <p:spPr>
          <a:xfrm>
            <a:off x="307800" y="7920"/>
            <a:ext cx="304200" cy="304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75" name="Picture 11"/>
          <p:cNvPicPr/>
          <p:nvPr/>
        </p:nvPicPr>
        <p:blipFill>
          <a:blip r:embed="rId3"/>
          <a:stretch/>
        </p:blipFill>
        <p:spPr>
          <a:xfrm>
            <a:off x="3924000" y="1268640"/>
            <a:ext cx="2519640" cy="2519640"/>
          </a:xfrm>
          <a:prstGeom prst="rect">
            <a:avLst/>
          </a:prstGeom>
          <a:ln>
            <a:noFill/>
          </a:ln>
        </p:spPr>
      </p:pic>
      <p:pic>
        <p:nvPicPr>
          <p:cNvPr id="276" name="Picture 13"/>
          <p:cNvPicPr/>
          <p:nvPr/>
        </p:nvPicPr>
        <p:blipFill>
          <a:blip r:embed="rId4"/>
          <a:stretch/>
        </p:blipFill>
        <p:spPr>
          <a:xfrm>
            <a:off x="346320" y="3933000"/>
            <a:ext cx="3359520" cy="2519640"/>
          </a:xfrm>
          <a:prstGeom prst="rect">
            <a:avLst/>
          </a:prstGeom>
          <a:ln>
            <a:noFill/>
          </a:ln>
        </p:spPr>
      </p:pic>
      <p:sp>
        <p:nvSpPr>
          <p:cNvPr id="277" name="CustomShape 4"/>
          <p:cNvSpPr/>
          <p:nvPr/>
        </p:nvSpPr>
        <p:spPr>
          <a:xfrm>
            <a:off x="3924000" y="4514400"/>
            <a:ext cx="2519640" cy="1918440"/>
          </a:xfrm>
          <a:prstGeom prst="rect">
            <a:avLst/>
          </a:prstGeom>
          <a:noFill/>
          <a:ln w="19080">
            <a:solidFill>
              <a:srgbClr val="00B0F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2800" b="1" strike="noStrike" spc="-1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Gelsomino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2800" b="1" strike="noStrike" spc="-1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Clematide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2800" b="1" strike="noStrike" spc="-1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Caprifoglio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1"/>
          <p:cNvSpPr/>
          <p:nvPr/>
        </p:nvSpPr>
        <p:spPr>
          <a:xfrm>
            <a:off x="6300192" y="476672"/>
            <a:ext cx="2016072" cy="720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it-IT" sz="4400" b="1" strike="noStrike" spc="-1" dirty="0" smtClean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interni</a:t>
            </a: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" name="Immagine 6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285840" y="2001593"/>
            <a:ext cx="3240000" cy="2291503"/>
          </a:xfrm>
          <a:prstGeom prst="rect">
            <a:avLst/>
          </a:prstGeom>
          <a:ln>
            <a:noFill/>
          </a:ln>
        </p:spPr>
      </p:pic>
      <p:pic>
        <p:nvPicPr>
          <p:cNvPr id="6" name="Immagine 7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3525840" y="2028008"/>
            <a:ext cx="3240000" cy="2337096"/>
          </a:xfrm>
          <a:prstGeom prst="rect">
            <a:avLst/>
          </a:prstGeom>
          <a:ln>
            <a:noFill/>
          </a:ln>
        </p:spPr>
      </p:pic>
      <p:pic>
        <p:nvPicPr>
          <p:cNvPr id="7" name="Immagine 8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251880" y="4305849"/>
            <a:ext cx="3240000" cy="2291503"/>
          </a:xfrm>
          <a:prstGeom prst="rect">
            <a:avLst/>
          </a:prstGeom>
          <a:ln>
            <a:noFill/>
          </a:ln>
        </p:spPr>
      </p:pic>
      <p:sp>
        <p:nvSpPr>
          <p:cNvPr id="9" name="CasellaDiTesto 8"/>
          <p:cNvSpPr txBox="1"/>
          <p:nvPr/>
        </p:nvSpPr>
        <p:spPr>
          <a:xfrm>
            <a:off x="285840" y="1247432"/>
            <a:ext cx="6806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rgbClr val="00B0F0"/>
                </a:solidFill>
              </a:rPr>
              <a:t>All’interno l’esigenza maggiore è quella di avere delle classi accoglienti e spazi per stare </a:t>
            </a:r>
            <a:r>
              <a:rPr lang="it-IT" sz="2000" smtClean="0">
                <a:solidFill>
                  <a:srgbClr val="00B0F0"/>
                </a:solidFill>
              </a:rPr>
              <a:t>insieme. </a:t>
            </a:r>
            <a:endParaRPr lang="it-IT" sz="2000" dirty="0" smtClean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0294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CustomShape 1"/>
          <p:cNvSpPr/>
          <p:nvPr/>
        </p:nvSpPr>
        <p:spPr>
          <a:xfrm>
            <a:off x="3348000" y="615600"/>
            <a:ext cx="5110920" cy="65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it-IT" sz="4000" b="1" strike="noStrike" spc="-1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Dipingere i corridoi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17" name="Immagine 316"/>
          <p:cNvPicPr/>
          <p:nvPr/>
        </p:nvPicPr>
        <p:blipFill>
          <a:blip r:embed="rId2"/>
          <a:stretch/>
        </p:blipFill>
        <p:spPr>
          <a:xfrm>
            <a:off x="3138661" y="1266840"/>
            <a:ext cx="2987928" cy="3674328"/>
          </a:xfrm>
          <a:prstGeom prst="rect">
            <a:avLst/>
          </a:prstGeom>
          <a:ln>
            <a:noFill/>
          </a:ln>
        </p:spPr>
      </p:pic>
      <p:pic>
        <p:nvPicPr>
          <p:cNvPr id="318" name="Immagine 317"/>
          <p:cNvPicPr/>
          <p:nvPr/>
        </p:nvPicPr>
        <p:blipFill>
          <a:blip r:embed="rId3"/>
          <a:stretch/>
        </p:blipFill>
        <p:spPr>
          <a:xfrm>
            <a:off x="323528" y="1295280"/>
            <a:ext cx="2808312" cy="3645888"/>
          </a:xfrm>
          <a:prstGeom prst="rect">
            <a:avLst/>
          </a:prstGeom>
          <a:ln>
            <a:noFill/>
          </a:ln>
        </p:spPr>
      </p:pic>
      <p:sp>
        <p:nvSpPr>
          <p:cNvPr id="3" name="Rettangolo 2"/>
          <p:cNvSpPr/>
          <p:nvPr/>
        </p:nvSpPr>
        <p:spPr>
          <a:xfrm>
            <a:off x="251520" y="4949394"/>
            <a:ext cx="865471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92D050"/>
              </a:buClr>
            </a:pPr>
            <a:r>
              <a:rPr lang="it-IT" spc="-1" dirty="0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</a:rPr>
              <a:t>Sistemare i muri e ridipingerli anche riprogettando e uniformando </a:t>
            </a:r>
            <a:r>
              <a:rPr lang="it-IT" spc="-1" dirty="0" smtClean="0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</a:rPr>
              <a:t>l'</a:t>
            </a:r>
            <a:r>
              <a:rPr lang="it-IT" spc="-1" dirty="0" err="1" smtClean="0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</a:rPr>
              <a:t>infografica</a:t>
            </a:r>
            <a:r>
              <a:rPr lang="it-IT" spc="-1" dirty="0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it-IT" spc="-1" dirty="0" smtClean="0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</a:rPr>
              <a:t>darebbe alla scuola senso di ordine (esigenza molto sentita) e faciliterebbe coloro che hanno problemi ad orientarsi o che arrivano nella scuola per la prima volta.</a:t>
            </a:r>
          </a:p>
          <a:p>
            <a:pPr>
              <a:buClr>
                <a:srgbClr val="92D050"/>
              </a:buClr>
            </a:pPr>
            <a:r>
              <a:rPr lang="it-IT" spc="-1" dirty="0" smtClean="0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</a:rPr>
              <a:t>Si potrebbe assegnare un colore ad ogni indirizzo (moda, elettrotecnici, meccanici…)</a:t>
            </a:r>
            <a:endParaRPr lang="it-IT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8" name="Immagine 7"/>
          <p:cNvPicPr/>
          <p:nvPr/>
        </p:nvPicPr>
        <p:blipFill>
          <a:blip r:embed="rId4"/>
          <a:stretch/>
        </p:blipFill>
        <p:spPr>
          <a:xfrm>
            <a:off x="5426937" y="1556792"/>
            <a:ext cx="3454616" cy="2158936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7504" y="548680"/>
            <a:ext cx="8172400" cy="653040"/>
          </a:xfrm>
        </p:spPr>
        <p:txBody>
          <a:bodyPr/>
          <a:lstStyle/>
          <a:p>
            <a:r>
              <a:rPr lang="it-IT" sz="3200" dirty="0" smtClean="0">
                <a:solidFill>
                  <a:srgbClr val="00B0F0"/>
                </a:solidFill>
              </a:rPr>
              <a:t> </a:t>
            </a:r>
            <a:br>
              <a:rPr lang="it-IT" sz="3200" dirty="0" smtClean="0">
                <a:solidFill>
                  <a:srgbClr val="00B0F0"/>
                </a:solidFill>
              </a:rPr>
            </a:br>
            <a:r>
              <a:rPr lang="it-IT" sz="3200" dirty="0" smtClean="0">
                <a:solidFill>
                  <a:srgbClr val="00B0F0"/>
                </a:solidFill>
              </a:rPr>
              <a:t>PAROLE CHIAVE: </a:t>
            </a:r>
            <a:r>
              <a:rPr lang="it-IT" sz="2800" b="1" dirty="0" smtClean="0">
                <a:solidFill>
                  <a:srgbClr val="00B0F0"/>
                </a:solidFill>
              </a:rPr>
              <a:t>cittadinanza/partecipazione</a:t>
            </a:r>
            <a:br>
              <a:rPr lang="it-IT" sz="2800" b="1" dirty="0" smtClean="0">
                <a:solidFill>
                  <a:srgbClr val="00B0F0"/>
                </a:solidFill>
              </a:rPr>
            </a:br>
            <a:endParaRPr lang="it-IT" sz="2800" b="1" dirty="0">
              <a:solidFill>
                <a:srgbClr val="00B0F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282427" y="1628800"/>
            <a:ext cx="8579145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it-IT" sz="2800" b="1" dirty="0">
                <a:solidFill>
                  <a:srgbClr val="00B0F0"/>
                </a:solidFill>
              </a:rPr>
              <a:t>partecipazione</a:t>
            </a:r>
            <a:r>
              <a:rPr lang="it-IT" sz="2800" dirty="0">
                <a:solidFill>
                  <a:srgbClr val="92D050"/>
                </a:solidFill>
              </a:rPr>
              <a:t>: </a:t>
            </a:r>
            <a:r>
              <a:rPr lang="it-IT" sz="2400" i="1" dirty="0">
                <a:solidFill>
                  <a:srgbClr val="92D050"/>
                </a:solidFill>
              </a:rPr>
              <a:t>progettazione partecipata</a:t>
            </a:r>
            <a:r>
              <a:rPr lang="it-IT" sz="2400" dirty="0">
                <a:solidFill>
                  <a:srgbClr val="92D050"/>
                </a:solidFill>
              </a:rPr>
              <a:t> come strumento per imparare </a:t>
            </a:r>
            <a:r>
              <a:rPr lang="it-IT" sz="2400" dirty="0" smtClean="0">
                <a:solidFill>
                  <a:srgbClr val="92D050"/>
                </a:solidFill>
              </a:rPr>
              <a:t>ad essere </a:t>
            </a:r>
            <a:r>
              <a:rPr lang="it-IT" sz="2800" b="1" dirty="0" smtClean="0">
                <a:solidFill>
                  <a:srgbClr val="00B0F0"/>
                </a:solidFill>
              </a:rPr>
              <a:t>cittadini consapevoli</a:t>
            </a:r>
            <a:r>
              <a:rPr lang="it-IT" sz="2800" b="1" dirty="0" smtClean="0">
                <a:solidFill>
                  <a:srgbClr val="92D050"/>
                </a:solidFill>
              </a:rPr>
              <a:t> </a:t>
            </a:r>
            <a:r>
              <a:rPr lang="it-IT" sz="2400" dirty="0" smtClean="0">
                <a:solidFill>
                  <a:srgbClr val="92D050"/>
                </a:solidFill>
              </a:rPr>
              <a:t>“facendo</a:t>
            </a:r>
            <a:r>
              <a:rPr lang="it-IT" sz="2400" dirty="0">
                <a:solidFill>
                  <a:srgbClr val="92D050"/>
                </a:solidFill>
              </a:rPr>
              <a:t>”</a:t>
            </a:r>
          </a:p>
          <a:p>
            <a:r>
              <a:rPr lang="it-IT" dirty="0"/>
              <a:t> </a:t>
            </a:r>
            <a:endParaRPr lang="it-IT" dirty="0" smtClean="0"/>
          </a:p>
        </p:txBody>
      </p:sp>
      <p:sp>
        <p:nvSpPr>
          <p:cNvPr id="5" name="CustomShape 2"/>
          <p:cNvSpPr/>
          <p:nvPr/>
        </p:nvSpPr>
        <p:spPr>
          <a:xfrm>
            <a:off x="1033616" y="5083808"/>
            <a:ext cx="6994768" cy="577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3200" b="1" strike="noStrike" spc="-1" dirty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AGOMENTI DI </a:t>
            </a:r>
            <a:r>
              <a:rPr lang="it-IT" sz="3200" b="1" strike="noStrike" spc="-1" dirty="0" smtClean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LAVORO </a:t>
            </a:r>
            <a:r>
              <a:rPr lang="it-IT" sz="2800" b="1" strike="noStrike" spc="-1" dirty="0" smtClean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decisi da noi ragazzi</a:t>
            </a:r>
            <a:endParaRPr lang="it-IT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CustomShape 1"/>
          <p:cNvSpPr/>
          <p:nvPr/>
        </p:nvSpPr>
        <p:spPr>
          <a:xfrm>
            <a:off x="2483768" y="5517232"/>
            <a:ext cx="4103640" cy="114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r>
              <a:rPr lang="it-IT" sz="2800" b="0" strike="noStrike" spc="-1" dirty="0" smtClean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</a:t>
            </a:r>
            <a:r>
              <a:rPr lang="it-IT" sz="2800" b="1" strike="noStrike" spc="-1" dirty="0" smtClean="0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Cortile </a:t>
            </a:r>
            <a:r>
              <a:rPr lang="it-IT" sz="2800" b="1" strike="noStrike" spc="-1" dirty="0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ed edificio esterno</a:t>
            </a:r>
            <a:endParaRPr lang="it-IT" sz="1800" b="1" strike="noStrike" spc="-1" dirty="0">
              <a:solidFill>
                <a:srgbClr val="92D05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2800" b="1" strike="noStrike" spc="-1" dirty="0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Edificio scolastico interno</a:t>
            </a:r>
            <a:endParaRPr lang="it-IT" sz="1800" b="1" strike="noStrike" spc="-1" dirty="0">
              <a:solidFill>
                <a:srgbClr val="92D05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264288" y="3164775"/>
            <a:ext cx="8597284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b="1" dirty="0" smtClean="0">
                <a:solidFill>
                  <a:srgbClr val="00B0F0"/>
                </a:solidFill>
              </a:rPr>
              <a:t>OBIETTIVI</a:t>
            </a:r>
          </a:p>
          <a:p>
            <a:pPr marL="285750" indent="-285750">
              <a:buClr>
                <a:srgbClr val="00B0F0"/>
              </a:buClr>
              <a:buFont typeface="Wingdings 2" pitchFamily="18" charset="2"/>
              <a:buChar char=""/>
            </a:pPr>
            <a:r>
              <a:rPr lang="it-IT" dirty="0" smtClean="0">
                <a:solidFill>
                  <a:srgbClr val="92D050"/>
                </a:solidFill>
              </a:rPr>
              <a:t>caratterizzare i luoghi di vita di noi ragazzi secondo le nostre esigenze e le nostre idee</a:t>
            </a:r>
            <a:endParaRPr lang="it-IT" dirty="0">
              <a:solidFill>
                <a:srgbClr val="92D050"/>
              </a:solidFill>
            </a:endParaRPr>
          </a:p>
          <a:p>
            <a:pPr marL="285750" indent="-285750">
              <a:buClr>
                <a:srgbClr val="00B0F0"/>
              </a:buClr>
              <a:buFont typeface="Wingdings 2" pitchFamily="18" charset="2"/>
              <a:buChar char=""/>
            </a:pPr>
            <a:r>
              <a:rPr lang="it-IT" dirty="0">
                <a:solidFill>
                  <a:srgbClr val="92D050"/>
                </a:solidFill>
              </a:rPr>
              <a:t>c</a:t>
            </a:r>
            <a:r>
              <a:rPr lang="it-IT" dirty="0" smtClean="0">
                <a:solidFill>
                  <a:srgbClr val="92D050"/>
                </a:solidFill>
              </a:rPr>
              <a:t>oinvolgerci </a:t>
            </a:r>
            <a:r>
              <a:rPr lang="it-IT" dirty="0" smtClean="0">
                <a:solidFill>
                  <a:srgbClr val="92D050"/>
                </a:solidFill>
              </a:rPr>
              <a:t>nel miglioramento della nostra comunità, del nostro ambiente di vita</a:t>
            </a:r>
            <a:endParaRPr lang="it-IT" dirty="0">
              <a:solidFill>
                <a:srgbClr val="92D050"/>
              </a:solidFill>
            </a:endParaRPr>
          </a:p>
        </p:txBody>
      </p:sp>
      <p:sp>
        <p:nvSpPr>
          <p:cNvPr id="3" name="Freccia in giù 2"/>
          <p:cNvSpPr/>
          <p:nvPr/>
        </p:nvSpPr>
        <p:spPr>
          <a:xfrm>
            <a:off x="4301933" y="4667988"/>
            <a:ext cx="484632" cy="489204"/>
          </a:xfrm>
          <a:prstGeom prst="downArrow">
            <a:avLst/>
          </a:prstGeom>
          <a:solidFill>
            <a:srgbClr val="92D05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89847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CustomShape 1"/>
          <p:cNvSpPr/>
          <p:nvPr/>
        </p:nvSpPr>
        <p:spPr>
          <a:xfrm>
            <a:off x="4140000" y="548640"/>
            <a:ext cx="4113000" cy="65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it-IT" sz="4000" b="1" strike="noStrike" spc="-1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Pareti con firme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27" name="Picture 2"/>
          <p:cNvPicPr/>
          <p:nvPr/>
        </p:nvPicPr>
        <p:blipFill>
          <a:blip r:embed="rId2"/>
          <a:srcRect b="-553380"/>
          <a:stretch/>
        </p:blipFill>
        <p:spPr>
          <a:xfrm>
            <a:off x="1152000" y="2232000"/>
            <a:ext cx="6622560" cy="4102200"/>
          </a:xfrm>
          <a:prstGeom prst="rect">
            <a:avLst/>
          </a:prstGeom>
          <a:ln>
            <a:noFill/>
          </a:ln>
        </p:spPr>
      </p:pic>
      <p:sp>
        <p:nvSpPr>
          <p:cNvPr id="328" name="CustomShape 2"/>
          <p:cNvSpPr/>
          <p:nvPr/>
        </p:nvSpPr>
        <p:spPr>
          <a:xfrm>
            <a:off x="1284480" y="1512000"/>
            <a:ext cx="6357960" cy="42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2200" b="0" strike="noStrike" spc="-1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Pareti dedicate alle firme degli studenti con lo scopo 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2200" b="0" strike="noStrike" spc="-1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 di aumentare il senso di appartenenza all'istituto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29" name="Immagine 328"/>
          <p:cNvPicPr/>
          <p:nvPr/>
        </p:nvPicPr>
        <p:blipFill>
          <a:blip r:embed="rId3"/>
          <a:stretch/>
        </p:blipFill>
        <p:spPr>
          <a:xfrm>
            <a:off x="1152000" y="2304000"/>
            <a:ext cx="6766560" cy="3742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CustomShape 1"/>
          <p:cNvSpPr/>
          <p:nvPr/>
        </p:nvSpPr>
        <p:spPr>
          <a:xfrm>
            <a:off x="864000" y="648000"/>
            <a:ext cx="7342920" cy="862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it-IT" sz="4000" b="1" strike="noStrike" spc="-1" dirty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Applicare adesivi alle porte</a:t>
            </a: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3" name="CustomShape 2"/>
          <p:cNvSpPr/>
          <p:nvPr/>
        </p:nvSpPr>
        <p:spPr>
          <a:xfrm>
            <a:off x="5652120" y="1906152"/>
            <a:ext cx="3240360" cy="2530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it-IT" sz="2000" b="0" strike="noStrike" spc="-1" dirty="0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Questo intervento </a:t>
            </a:r>
            <a:r>
              <a:rPr lang="it-IT" sz="2000" b="0" strike="noStrike" spc="-1" dirty="0" smtClean="0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serve per migliorare</a:t>
            </a:r>
            <a:r>
              <a:rPr lang="it-IT" spc="-1" dirty="0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it-IT" sz="2000" b="0" strike="noStrike" spc="-1" dirty="0" smtClean="0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esteticamente l'aspetto</a:t>
            </a:r>
            <a:r>
              <a:rPr lang="it-IT" spc="-1" dirty="0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it-IT" sz="2000" b="0" strike="noStrike" spc="-1" dirty="0" smtClean="0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della </a:t>
            </a:r>
            <a:r>
              <a:rPr lang="it-IT" sz="2000" b="0" strike="noStrike" spc="-1" dirty="0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scuola e rientra nella </a:t>
            </a:r>
            <a:r>
              <a:rPr lang="it-IT" sz="2000" b="0" strike="noStrike" spc="-1" dirty="0" smtClean="0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progettazione</a:t>
            </a:r>
            <a:r>
              <a:rPr lang="it-IT" spc="-1" dirty="0" smtClean="0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it-IT" sz="2000" b="0" strike="noStrike" spc="-1" dirty="0" smtClean="0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dell'</a:t>
            </a:r>
            <a:r>
              <a:rPr lang="it-IT" sz="2000" b="0" strike="noStrike" spc="-1" dirty="0" err="1" smtClean="0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infografica</a:t>
            </a:r>
            <a:r>
              <a:rPr lang="it-IT" sz="2000" b="0" strike="noStrike" spc="-1" dirty="0" smtClean="0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perché per ogni indirizzo proponiamo disegni diversi e a tema</a:t>
            </a:r>
            <a:endParaRPr lang="it-IT" sz="1800" b="0" strike="noStrike" spc="-1" dirty="0">
              <a:solidFill>
                <a:srgbClr val="92D05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24" name="Immagine 323"/>
          <p:cNvPicPr/>
          <p:nvPr/>
        </p:nvPicPr>
        <p:blipFill>
          <a:blip r:embed="rId2"/>
          <a:srcRect l="14919" r="58807" b="32118"/>
          <a:stretch/>
        </p:blipFill>
        <p:spPr>
          <a:xfrm>
            <a:off x="323528" y="1563840"/>
            <a:ext cx="2483032" cy="4932000"/>
          </a:xfrm>
          <a:prstGeom prst="rect">
            <a:avLst/>
          </a:prstGeom>
          <a:ln>
            <a:noFill/>
          </a:ln>
        </p:spPr>
      </p:pic>
      <p:pic>
        <p:nvPicPr>
          <p:cNvPr id="325" name="Immagine 324"/>
          <p:cNvPicPr/>
          <p:nvPr/>
        </p:nvPicPr>
        <p:blipFill>
          <a:blip r:embed="rId3"/>
          <a:srcRect l="14919" r="59682" b="29697"/>
          <a:stretch/>
        </p:blipFill>
        <p:spPr>
          <a:xfrm>
            <a:off x="3096360" y="1593344"/>
            <a:ext cx="2484000" cy="4932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CustomShape 2"/>
          <p:cNvSpPr/>
          <p:nvPr/>
        </p:nvSpPr>
        <p:spPr>
          <a:xfrm>
            <a:off x="457200" y="1604520"/>
            <a:ext cx="8227800" cy="3975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32" name="Immagine 331"/>
          <p:cNvPicPr/>
          <p:nvPr/>
        </p:nvPicPr>
        <p:blipFill>
          <a:blip r:embed="rId2"/>
          <a:stretch/>
        </p:blipFill>
        <p:spPr>
          <a:xfrm>
            <a:off x="320760" y="1296000"/>
            <a:ext cx="4646160" cy="3722400"/>
          </a:xfrm>
          <a:prstGeom prst="rect">
            <a:avLst/>
          </a:prstGeom>
          <a:ln>
            <a:noFill/>
          </a:ln>
        </p:spPr>
      </p:pic>
      <p:pic>
        <p:nvPicPr>
          <p:cNvPr id="333" name="Immagine 332"/>
          <p:cNvPicPr/>
          <p:nvPr/>
        </p:nvPicPr>
        <p:blipFill>
          <a:blip r:embed="rId3"/>
          <a:srcRect t="25469" b="28046"/>
          <a:stretch/>
        </p:blipFill>
        <p:spPr>
          <a:xfrm>
            <a:off x="3704760" y="4248360"/>
            <a:ext cx="4862160" cy="2230560"/>
          </a:xfrm>
          <a:prstGeom prst="rect">
            <a:avLst/>
          </a:prstGeom>
          <a:ln>
            <a:noFill/>
          </a:ln>
        </p:spPr>
      </p:pic>
      <p:sp>
        <p:nvSpPr>
          <p:cNvPr id="2" name="CasellaDiTesto 1"/>
          <p:cNvSpPr txBox="1"/>
          <p:nvPr/>
        </p:nvSpPr>
        <p:spPr>
          <a:xfrm>
            <a:off x="5364088" y="1638217"/>
            <a:ext cx="3456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92D050"/>
                </a:solidFill>
              </a:rPr>
              <a:t>Sostituendo le luci rotte con led a luce calda si rispetterebbe anche l’ambiente</a:t>
            </a:r>
            <a:endParaRPr lang="it-IT" dirty="0">
              <a:solidFill>
                <a:srgbClr val="92D050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5724128" y="482769"/>
            <a:ext cx="25478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spc="-1" dirty="0">
                <a:solidFill>
                  <a:srgbClr val="3399FF"/>
                </a:solidFill>
                <a:uFill>
                  <a:solidFill>
                    <a:srgbClr val="FFFFFF"/>
                  </a:solidFill>
                </a:uFill>
              </a:rPr>
              <a:t>Luci a </a:t>
            </a:r>
            <a:r>
              <a:rPr lang="it-IT" sz="4000" b="1" spc="-1" dirty="0" smtClean="0">
                <a:solidFill>
                  <a:srgbClr val="3399FF"/>
                </a:solidFill>
                <a:uFill>
                  <a:solidFill>
                    <a:srgbClr val="FFFFFF"/>
                  </a:solidFill>
                </a:uFill>
              </a:rPr>
              <a:t>led</a:t>
            </a:r>
            <a:endParaRPr lang="it-IT" sz="40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Immagine 339"/>
          <p:cNvPicPr/>
          <p:nvPr/>
        </p:nvPicPr>
        <p:blipFill>
          <a:blip r:embed="rId2"/>
          <a:stretch/>
        </p:blipFill>
        <p:spPr>
          <a:xfrm>
            <a:off x="432000" y="1267200"/>
            <a:ext cx="7820640" cy="5284800"/>
          </a:xfrm>
          <a:prstGeom prst="rect">
            <a:avLst/>
          </a:prstGeom>
          <a:ln>
            <a:noFill/>
          </a:ln>
        </p:spPr>
      </p:pic>
      <p:sp>
        <p:nvSpPr>
          <p:cNvPr id="341" name="TextShape 1"/>
          <p:cNvSpPr txBox="1"/>
          <p:nvPr/>
        </p:nvSpPr>
        <p:spPr>
          <a:xfrm>
            <a:off x="1316160" y="576000"/>
            <a:ext cx="4659840" cy="6256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it-IT" sz="4400" b="0" strike="noStrike" spc="-1">
                <a:solidFill>
                  <a:srgbClr val="00CC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Planimetria interni</a:t>
            </a:r>
            <a:endParaRPr lang="it-IT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TextShape 1"/>
          <p:cNvSpPr txBox="1"/>
          <p:nvPr/>
        </p:nvSpPr>
        <p:spPr>
          <a:xfrm>
            <a:off x="457200" y="522360"/>
            <a:ext cx="6530760" cy="6523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it-IT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</a:p>
        </p:txBody>
      </p:sp>
      <p:pic>
        <p:nvPicPr>
          <p:cNvPr id="343" name="Immagine 342"/>
          <p:cNvPicPr/>
          <p:nvPr/>
        </p:nvPicPr>
        <p:blipFill>
          <a:blip r:embed="rId2"/>
          <a:stretch/>
        </p:blipFill>
        <p:spPr>
          <a:xfrm>
            <a:off x="1080000" y="1638360"/>
            <a:ext cx="7131960" cy="4985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Immagine 343"/>
          <p:cNvPicPr/>
          <p:nvPr/>
        </p:nvPicPr>
        <p:blipFill>
          <a:blip r:embed="rId2"/>
          <a:stretch/>
        </p:blipFill>
        <p:spPr>
          <a:xfrm>
            <a:off x="819360" y="1512000"/>
            <a:ext cx="7100640" cy="5068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CustomShape 1"/>
          <p:cNvSpPr/>
          <p:nvPr/>
        </p:nvSpPr>
        <p:spPr>
          <a:xfrm>
            <a:off x="251640" y="1628640"/>
            <a:ext cx="8640360" cy="3747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16000" indent="-216000">
              <a:lnSpc>
                <a:spcPct val="100000"/>
              </a:lnSpc>
              <a:buClr>
                <a:srgbClr val="92D050"/>
              </a:buClr>
              <a:buFont typeface="Wingdings" charset="2"/>
              <a:buChar char=""/>
            </a:pPr>
            <a:r>
              <a:rPr lang="it-IT" sz="2400" b="0" strike="noStrike" spc="-1" dirty="0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Presentare il lavoro ai compagni e cercare sponsor o famigliari che producono ciò che ci serve (panchine, fiori, piante, colori da muro ecc.)</a:t>
            </a: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92D050"/>
              </a:buClr>
              <a:buFont typeface="Wingdings" charset="2"/>
              <a:buChar char=""/>
            </a:pPr>
            <a:r>
              <a:rPr lang="it-IT" sz="2400" b="0" strike="noStrike" spc="-1" dirty="0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Dipingere porte e muri</a:t>
            </a: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92D050"/>
              </a:buClr>
              <a:buFont typeface="Wingdings" charset="2"/>
              <a:buChar char=""/>
            </a:pPr>
            <a:r>
              <a:rPr lang="it-IT" sz="2400" b="0" strike="noStrike" spc="-1" dirty="0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Coinvolgere ragazzi che sanno dipingere i murales</a:t>
            </a: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92D050"/>
              </a:buClr>
              <a:buFont typeface="Wingdings" charset="2"/>
              <a:buChar char=""/>
            </a:pPr>
            <a:r>
              <a:rPr lang="it-IT" sz="2400" b="0" strike="noStrike" spc="-1" dirty="0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Organizzare laboratori per fare le tende e prima procurare i tessuti (campionari)</a:t>
            </a: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92D050"/>
              </a:buClr>
              <a:buFont typeface="Wingdings" charset="2"/>
              <a:buChar char=""/>
            </a:pPr>
            <a:r>
              <a:rPr lang="it-IT" sz="2400" b="0" strike="noStrike" spc="-1" dirty="0" smtClean="0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Tagliare </a:t>
            </a:r>
            <a:r>
              <a:rPr lang="it-IT" sz="2400" b="0" strike="noStrike" spc="-1" dirty="0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l’erba </a:t>
            </a: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92D050"/>
              </a:buClr>
              <a:buFont typeface="Wingdings" charset="2"/>
              <a:buChar char=""/>
            </a:pPr>
            <a:r>
              <a:rPr lang="it-IT" sz="2400" b="0" strike="noStrike" spc="-1" dirty="0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Piantare e curare i </a:t>
            </a:r>
            <a:r>
              <a:rPr lang="it-IT" sz="2400" b="0" strike="noStrike" spc="-1" dirty="0" smtClean="0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fiori</a:t>
            </a:r>
          </a:p>
          <a:p>
            <a:pPr marL="216000" indent="-216000">
              <a:lnSpc>
                <a:spcPct val="100000"/>
              </a:lnSpc>
              <a:buClr>
                <a:srgbClr val="92D050"/>
              </a:buClr>
              <a:buFont typeface="Wingdings" charset="2"/>
              <a:buChar char=""/>
            </a:pPr>
            <a:r>
              <a:rPr lang="it-IT" sz="2400" spc="-1" dirty="0" smtClean="0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Occuparci della manutenzione e della pulizia del cortile</a:t>
            </a: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9" name="CustomShape 2"/>
          <p:cNvSpPr/>
          <p:nvPr/>
        </p:nvSpPr>
        <p:spPr>
          <a:xfrm>
            <a:off x="179640" y="615600"/>
            <a:ext cx="8208360" cy="652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it-IT" sz="4800" b="1" strike="noStrike" spc="-1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che cosa possiamo fare noi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CustomShape 1"/>
          <p:cNvSpPr/>
          <p:nvPr/>
        </p:nvSpPr>
        <p:spPr>
          <a:xfrm>
            <a:off x="3923928" y="548680"/>
            <a:ext cx="4370160" cy="651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r>
              <a:rPr lang="it-IT" sz="1800" b="0" strike="noStrike" spc="-1" dirty="0" smtClean="0">
                <a:solidFill>
                  <a:srgbClr val="00CC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it-IT" sz="4000" b="0" strike="noStrike" spc="-1" dirty="0" smtClean="0">
                <a:solidFill>
                  <a:srgbClr val="00CC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costi opere interne</a:t>
            </a:r>
            <a:endParaRPr lang="it-IT" sz="4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6" name="CustomShape 3"/>
          <p:cNvSpPr/>
          <p:nvPr/>
        </p:nvSpPr>
        <p:spPr>
          <a:xfrm>
            <a:off x="4674240" y="1632600"/>
            <a:ext cx="4015080" cy="3976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37" name="Immagine 336"/>
          <p:cNvPicPr/>
          <p:nvPr/>
        </p:nvPicPr>
        <p:blipFill>
          <a:blip r:embed="rId2"/>
          <a:stretch/>
        </p:blipFill>
        <p:spPr>
          <a:xfrm>
            <a:off x="320148" y="3933056"/>
            <a:ext cx="7207560" cy="1040400"/>
          </a:xfrm>
          <a:prstGeom prst="rect">
            <a:avLst/>
          </a:prstGeom>
          <a:ln>
            <a:noFill/>
          </a:ln>
        </p:spPr>
      </p:pic>
      <p:sp>
        <p:nvSpPr>
          <p:cNvPr id="2" name="CasellaDiTesto 1"/>
          <p:cNvSpPr txBox="1"/>
          <p:nvPr/>
        </p:nvSpPr>
        <p:spPr>
          <a:xfrm>
            <a:off x="501222" y="1633083"/>
            <a:ext cx="559499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00000"/>
              </a:lnSpc>
              <a:buClr>
                <a:srgbClr val="00B0F0"/>
              </a:buClr>
              <a:buSzPct val="100000"/>
              <a:buFont typeface="Arial" pitchFamily="34" charset="0"/>
              <a:buChar char="•"/>
            </a:pPr>
            <a:r>
              <a:rPr lang="it-IT" sz="2400" spc="-1" dirty="0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</a:rPr>
              <a:t>Sostituzione porte € 2.358,72</a:t>
            </a:r>
          </a:p>
          <a:p>
            <a:pPr marL="342900" indent="-342900">
              <a:lnSpc>
                <a:spcPct val="100000"/>
              </a:lnSpc>
              <a:buClr>
                <a:srgbClr val="00B0F0"/>
              </a:buClr>
              <a:buSzPct val="100000"/>
              <a:buFont typeface="Arial" pitchFamily="34" charset="0"/>
              <a:buChar char="•"/>
            </a:pPr>
            <a:r>
              <a:rPr lang="it-IT" sz="2400" spc="-1" dirty="0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</a:rPr>
              <a:t>Rimozione vecchie pitture € 2.916,48</a:t>
            </a:r>
          </a:p>
          <a:p>
            <a:pPr marL="342900" indent="-342900">
              <a:lnSpc>
                <a:spcPct val="100000"/>
              </a:lnSpc>
              <a:buClr>
                <a:srgbClr val="00B0F0"/>
              </a:buClr>
              <a:buSzPct val="100000"/>
              <a:buFont typeface="Arial" pitchFamily="34" charset="0"/>
              <a:buChar char="•"/>
            </a:pPr>
            <a:r>
              <a:rPr lang="it-IT" sz="2400" spc="-1" dirty="0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</a:rPr>
              <a:t>Nuove pitture € </a:t>
            </a:r>
            <a:r>
              <a:rPr lang="it-IT" sz="2400" spc="-1" dirty="0" smtClean="0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</a:rPr>
              <a:t>29.953,44</a:t>
            </a:r>
          </a:p>
          <a:p>
            <a:pPr marL="342900" indent="-342900">
              <a:lnSpc>
                <a:spcPct val="100000"/>
              </a:lnSpc>
              <a:buClr>
                <a:srgbClr val="00B0F0"/>
              </a:buClr>
              <a:buSzPct val="100000"/>
              <a:buFont typeface="Arial" pitchFamily="34" charset="0"/>
              <a:buChar char="•"/>
            </a:pPr>
            <a:r>
              <a:rPr lang="it-IT" sz="2400" spc="-1" dirty="0" smtClean="0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</a:rPr>
              <a:t>Sostituzione </a:t>
            </a:r>
            <a:r>
              <a:rPr lang="it-IT" sz="2400" spc="-1" dirty="0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</a:rPr>
              <a:t>finestre 408,96 cad.</a:t>
            </a:r>
          </a:p>
          <a:p>
            <a:pPr marL="342900" indent="-342900">
              <a:lnSpc>
                <a:spcPct val="100000"/>
              </a:lnSpc>
              <a:buClr>
                <a:srgbClr val="00B0F0"/>
              </a:buClr>
              <a:buSzPct val="100000"/>
              <a:buFont typeface="Arial" pitchFamily="34" charset="0"/>
              <a:buChar char="•"/>
            </a:pPr>
            <a:r>
              <a:rPr lang="it-IT" sz="2400" spc="-1" dirty="0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</a:rPr>
              <a:t>Sostituzione lampade 9,9 cad</a:t>
            </a:r>
            <a:r>
              <a:rPr lang="it-IT" sz="2400" spc="-1" dirty="0">
                <a:solidFill>
                  <a:srgbClr val="009933"/>
                </a:solidFill>
                <a:uFill>
                  <a:solidFill>
                    <a:srgbClr val="FFFFFF"/>
                  </a:solidFill>
                </a:uFill>
              </a:rPr>
              <a:t>.</a:t>
            </a:r>
            <a:endParaRPr lang="it-IT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TextShape 1"/>
          <p:cNvSpPr txBox="1"/>
          <p:nvPr/>
        </p:nvSpPr>
        <p:spPr>
          <a:xfrm>
            <a:off x="2267744" y="542200"/>
            <a:ext cx="6048672" cy="653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it-IT" sz="3270" spc="-1" dirty="0">
                <a:solidFill>
                  <a:srgbClr val="00CC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</a:t>
            </a:r>
            <a:r>
              <a:rPr lang="it-IT" sz="3270" spc="-1" dirty="0" smtClean="0">
                <a:solidFill>
                  <a:srgbClr val="00CC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lcune ditte presenti sul territorio</a:t>
            </a:r>
            <a:endParaRPr lang="it-IT" sz="327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179512" y="1222295"/>
            <a:ext cx="8712968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spc="-1" dirty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</a:rPr>
              <a:t>Sostituzione lampade (led</a:t>
            </a:r>
            <a:r>
              <a:rPr lang="it-IT" sz="1400" b="1" spc="-1" dirty="0" smtClean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</a:rPr>
              <a:t>)</a:t>
            </a:r>
          </a:p>
          <a:p>
            <a:r>
              <a:rPr lang="it-IT" sz="1400" b="1" spc="-1" dirty="0" err="1" smtClean="0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</a:rPr>
              <a:t>Duegi</a:t>
            </a:r>
            <a:r>
              <a:rPr lang="it-IT" sz="1400" b="1" spc="-1" dirty="0" smtClean="0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it-IT" sz="1400" b="1" spc="-1" dirty="0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</a:rPr>
              <a:t>Light s.r.l. </a:t>
            </a:r>
            <a:r>
              <a:rPr lang="it-IT" sz="1400" spc="-1" dirty="0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</a:rPr>
              <a:t>Via delle Crode 10G </a:t>
            </a:r>
            <a:r>
              <a:rPr lang="it-IT" sz="1400" spc="-1" dirty="0" smtClean="0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</a:rPr>
              <a:t>– Pordenone-                                                    </a:t>
            </a:r>
          </a:p>
          <a:p>
            <a:r>
              <a:rPr lang="it-IT" sz="1400" b="1" spc="-1" dirty="0" err="1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</a:rPr>
              <a:t>Solight</a:t>
            </a:r>
            <a:r>
              <a:rPr lang="it-IT" sz="1400" b="1" spc="-1" dirty="0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it-IT" sz="1400" b="1" spc="-1" dirty="0" err="1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</a:rPr>
              <a:t>s.p.a.</a:t>
            </a:r>
            <a:r>
              <a:rPr lang="it-IT" sz="1400" spc="-1" dirty="0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</a:rPr>
              <a:t> Via Lino </a:t>
            </a:r>
            <a:r>
              <a:rPr lang="it-IT" sz="1400" spc="-1" dirty="0" smtClean="0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</a:rPr>
              <a:t>Zanussi –Pordenone- </a:t>
            </a:r>
          </a:p>
          <a:p>
            <a:endParaRPr lang="it-IT" sz="1400" spc="-1" dirty="0">
              <a:solidFill>
                <a:srgbClr val="92D050"/>
              </a:solidFill>
              <a:uFill>
                <a:solidFill>
                  <a:srgbClr val="FFFFFF"/>
                </a:solidFill>
              </a:uFill>
            </a:endParaRPr>
          </a:p>
          <a:p>
            <a:r>
              <a:rPr lang="it-IT" sz="1400" b="1" spc="-1" dirty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</a:rPr>
              <a:t>Sostituzione porte </a:t>
            </a:r>
            <a:endParaRPr lang="it-IT" sz="1400" b="1" spc="-1" dirty="0" smtClean="0">
              <a:solidFill>
                <a:srgbClr val="00B0F0"/>
              </a:solidFill>
              <a:uFill>
                <a:solidFill>
                  <a:srgbClr val="FFFFFF"/>
                </a:solidFill>
              </a:uFill>
            </a:endParaRPr>
          </a:p>
          <a:p>
            <a:r>
              <a:rPr lang="it-IT" sz="1400" b="1" spc="-1" dirty="0" err="1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</a:rPr>
              <a:t>Portapiù</a:t>
            </a:r>
            <a:r>
              <a:rPr lang="it-IT" sz="1400" b="1" spc="-1" dirty="0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</a:rPr>
              <a:t>-Porte in PVC </a:t>
            </a:r>
            <a:r>
              <a:rPr lang="it-IT" sz="1400" b="1" spc="-1" dirty="0" err="1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</a:rPr>
              <a:t>Portapiù</a:t>
            </a:r>
            <a:r>
              <a:rPr lang="it-IT" sz="1400" b="1" spc="-1" dirty="0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</a:rPr>
              <a:t> s.r.l. </a:t>
            </a:r>
            <a:r>
              <a:rPr lang="it-IT" sz="1400" spc="-1" dirty="0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</a:rPr>
              <a:t>Via </a:t>
            </a:r>
            <a:r>
              <a:rPr lang="it-IT" sz="1400" spc="-1" dirty="0" smtClean="0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</a:rPr>
              <a:t>Industria </a:t>
            </a:r>
            <a:r>
              <a:rPr lang="it-IT" sz="1400" spc="-1" dirty="0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</a:rPr>
              <a:t>108/A Maserada del Piave (Tv) tel.0422 725995 </a:t>
            </a:r>
          </a:p>
          <a:p>
            <a:endParaRPr lang="it-IT" sz="1400" b="1" spc="-1" dirty="0" smtClean="0">
              <a:solidFill>
                <a:srgbClr val="00B0F0"/>
              </a:solidFill>
              <a:uFill>
                <a:solidFill>
                  <a:srgbClr val="FFFFFF"/>
                </a:solidFill>
              </a:uFill>
            </a:endParaRPr>
          </a:p>
          <a:p>
            <a:r>
              <a:rPr lang="it-IT" sz="1400" b="1" spc="-1" dirty="0" smtClean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</a:rPr>
              <a:t>Adesivi porte</a:t>
            </a:r>
          </a:p>
          <a:p>
            <a:r>
              <a:rPr lang="it-IT" sz="1400" b="1" spc="-1" dirty="0" err="1" smtClean="0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</a:rPr>
              <a:t>Serymark</a:t>
            </a:r>
            <a:r>
              <a:rPr lang="it-IT" sz="1400" spc="-1" dirty="0" smtClean="0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it-IT" sz="1400" spc="-1" dirty="0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</a:rPr>
              <a:t>S.r.l. - Via Pordenone, 21 - 33080 SAN QUIRINO (PN</a:t>
            </a:r>
            <a:r>
              <a:rPr lang="it-IT" sz="1400" spc="-1" dirty="0" smtClean="0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</a:rPr>
              <a:t>)</a:t>
            </a:r>
            <a:endParaRPr lang="it-IT" sz="1400" spc="-1" dirty="0">
              <a:solidFill>
                <a:srgbClr val="92D050"/>
              </a:solidFill>
              <a:uFill>
                <a:solidFill>
                  <a:srgbClr val="FFFFFF"/>
                </a:solidFill>
              </a:uFill>
            </a:endParaRPr>
          </a:p>
          <a:p>
            <a:endParaRPr lang="pt-BR" sz="1400" b="1" spc="-1" dirty="0">
              <a:solidFill>
                <a:srgbClr val="00B0F0"/>
              </a:solidFill>
              <a:uFill>
                <a:solidFill>
                  <a:srgbClr val="FFFFFF"/>
                </a:solidFill>
              </a:uFill>
            </a:endParaRPr>
          </a:p>
          <a:p>
            <a:r>
              <a:rPr lang="pt-BR" sz="1400" b="1" spc="-1" dirty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</a:rPr>
              <a:t>Tinteggiatura pareti</a:t>
            </a:r>
          </a:p>
          <a:p>
            <a:r>
              <a:rPr lang="it-IT" sz="1400" b="1" spc="-1" dirty="0" err="1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</a:rPr>
              <a:t>Dolfo</a:t>
            </a:r>
            <a:r>
              <a:rPr lang="it-IT" sz="1400" spc="-1" dirty="0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</a:rPr>
              <a:t> s.r.l. (Azienda che ha già </a:t>
            </a:r>
            <a:r>
              <a:rPr lang="it-IT" sz="1400" spc="-1" dirty="0" smtClean="0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</a:rPr>
              <a:t>dipinto parte dell’istituto)</a:t>
            </a:r>
          </a:p>
          <a:p>
            <a:r>
              <a:rPr lang="it-IT" sz="1400" spc="-1" dirty="0" smtClean="0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</a:rPr>
              <a:t>Via </a:t>
            </a:r>
            <a:r>
              <a:rPr lang="it-IT" sz="1400" spc="-1" dirty="0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</a:rPr>
              <a:t>Raffaello Sanzio </a:t>
            </a:r>
            <a:r>
              <a:rPr lang="it-IT" sz="1400" spc="-1" dirty="0" smtClean="0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</a:rPr>
              <a:t>2 –Cordenons- </a:t>
            </a:r>
            <a:r>
              <a:rPr lang="it-IT" sz="1400" spc="-1" dirty="0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</a:rPr>
              <a:t>(PN) tel.0434 </a:t>
            </a:r>
            <a:r>
              <a:rPr lang="it-IT" sz="1400" spc="-1" dirty="0" smtClean="0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</a:rPr>
              <a:t>532359</a:t>
            </a:r>
          </a:p>
          <a:p>
            <a:endParaRPr lang="it-IT" sz="1400" b="1" spc="-1" dirty="0" smtClean="0">
              <a:solidFill>
                <a:srgbClr val="00B0F0"/>
              </a:solidFill>
              <a:uFill>
                <a:solidFill>
                  <a:srgbClr val="FFFFFF"/>
                </a:solidFill>
              </a:uFill>
            </a:endParaRPr>
          </a:p>
          <a:p>
            <a:r>
              <a:rPr lang="it-IT" sz="1400" b="1" spc="-1" dirty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</a:rPr>
              <a:t>S</a:t>
            </a:r>
            <a:r>
              <a:rPr lang="it-IT" sz="1400" b="1" spc="-1" dirty="0" smtClean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</a:rPr>
              <a:t>edute </a:t>
            </a:r>
            <a:r>
              <a:rPr lang="it-IT" sz="1400" b="1" spc="-1" dirty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</a:rPr>
              <a:t>da esterno</a:t>
            </a:r>
          </a:p>
          <a:p>
            <a:r>
              <a:rPr lang="it-IT" sz="1400" b="1" spc="-1" dirty="0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</a:rPr>
              <a:t>Marcolin </a:t>
            </a:r>
            <a:r>
              <a:rPr lang="it-IT" sz="1400" b="1" spc="-1" dirty="0" err="1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</a:rPr>
              <a:t>Covering</a:t>
            </a:r>
            <a:r>
              <a:rPr lang="it-IT" sz="1400" b="1" spc="-1" dirty="0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it-IT" sz="1400" spc="-1" dirty="0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</a:rPr>
              <a:t>s.r.l. (</a:t>
            </a:r>
            <a:r>
              <a:rPr lang="it-IT" sz="1400" spc="-1" dirty="0" smtClean="0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</a:rPr>
              <a:t>Questa azienda </a:t>
            </a:r>
            <a:r>
              <a:rPr lang="it-IT" sz="1400" spc="-1" dirty="0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</a:rPr>
              <a:t>ha </a:t>
            </a:r>
            <a:r>
              <a:rPr lang="it-IT" sz="1400" spc="-1" dirty="0" smtClean="0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</a:rPr>
              <a:t>donato agli alunni le sedute presenti in una parte del cortile</a:t>
            </a:r>
          </a:p>
          <a:p>
            <a:r>
              <a:rPr lang="it-IT" sz="1400" spc="-1" dirty="0" smtClean="0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</a:rPr>
              <a:t>Via </a:t>
            </a:r>
            <a:r>
              <a:rPr lang="it-IT" sz="1400" spc="-1" dirty="0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</a:rPr>
              <a:t>Michelin Orefici </a:t>
            </a:r>
            <a:r>
              <a:rPr lang="it-IT" sz="1400" spc="-1" dirty="0" smtClean="0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</a:rPr>
              <a:t>3 –Pordenone- </a:t>
            </a:r>
            <a:endParaRPr lang="it-IT" sz="1400" spc="-1" dirty="0">
              <a:solidFill>
                <a:srgbClr val="92D050"/>
              </a:solidFill>
              <a:uFill>
                <a:solidFill>
                  <a:srgbClr val="FFFFFF"/>
                </a:solidFill>
              </a:uFill>
            </a:endParaRPr>
          </a:p>
          <a:p>
            <a:endParaRPr lang="it-IT" sz="1400" spc="-1" dirty="0">
              <a:solidFill>
                <a:srgbClr val="92D050"/>
              </a:solidFill>
              <a:uFill>
                <a:solidFill>
                  <a:srgbClr val="FFFFFF"/>
                </a:solidFill>
              </a:uFill>
            </a:endParaRPr>
          </a:p>
          <a:p>
            <a:r>
              <a:rPr lang="it-IT" sz="1400" b="1" spc="-1" dirty="0" smtClean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</a:rPr>
              <a:t>Piantumazione alberi </a:t>
            </a:r>
            <a:endParaRPr lang="it-IT" sz="1400" b="1" spc="-1" dirty="0">
              <a:solidFill>
                <a:srgbClr val="00B0F0"/>
              </a:solidFill>
              <a:uFill>
                <a:solidFill>
                  <a:srgbClr val="FFFFFF"/>
                </a:solidFill>
              </a:uFill>
            </a:endParaRPr>
          </a:p>
          <a:p>
            <a:r>
              <a:rPr lang="it-IT" sz="1400" b="1" spc="-1" dirty="0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</a:rPr>
              <a:t>Corpo forestale </a:t>
            </a:r>
            <a:r>
              <a:rPr lang="it-IT" sz="1400" b="1" spc="-1" dirty="0" smtClean="0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</a:rPr>
              <a:t> (</a:t>
            </a:r>
            <a:r>
              <a:rPr lang="it-IT" sz="1400" spc="-1" dirty="0" smtClean="0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</a:rPr>
              <a:t>regalano le piante</a:t>
            </a:r>
            <a:r>
              <a:rPr lang="it-IT" sz="1400" b="1" spc="-1" dirty="0" smtClean="0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</a:rPr>
              <a:t>)</a:t>
            </a:r>
          </a:p>
          <a:p>
            <a:r>
              <a:rPr lang="it-IT" sz="1400" spc="-1" dirty="0" smtClean="0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</a:rPr>
              <a:t>Piazza </a:t>
            </a:r>
            <a:r>
              <a:rPr lang="it-IT" sz="1400" spc="-1" dirty="0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</a:rPr>
              <a:t>ospedale </a:t>
            </a:r>
            <a:r>
              <a:rPr lang="it-IT" sz="1400" spc="-1" dirty="0" smtClean="0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</a:rPr>
              <a:t>vecchio – Pordenone-  </a:t>
            </a:r>
            <a:r>
              <a:rPr lang="it-IT" sz="1400" spc="-1" dirty="0" err="1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</a:rPr>
              <a:t>tel</a:t>
            </a:r>
            <a:r>
              <a:rPr lang="it-IT" sz="1400" spc="-1" dirty="0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it-IT" sz="1400" spc="-1" dirty="0" smtClean="0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</a:rPr>
              <a:t>0434529075</a:t>
            </a:r>
            <a:endParaRPr lang="it-IT" spc="-1" dirty="0">
              <a:solidFill>
                <a:srgbClr val="92D050"/>
              </a:solidFill>
              <a:uFill>
                <a:solidFill>
                  <a:srgbClr val="FFFFFF"/>
                </a:solidFill>
              </a:uFill>
            </a:endParaRPr>
          </a:p>
          <a:p>
            <a:endParaRPr lang="it-IT" b="1" spc="-1" dirty="0" smtClean="0">
              <a:solidFill>
                <a:srgbClr val="92D050"/>
              </a:solidFill>
              <a:uFill>
                <a:solidFill>
                  <a:srgbClr val="FFFFFF"/>
                </a:solidFill>
              </a:uFill>
            </a:endParaRPr>
          </a:p>
          <a:p>
            <a:r>
              <a:rPr lang="it-IT" b="1" spc="-1" dirty="0" smtClean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</a:rPr>
              <a:t>Ricerca genitori o conoscenti degli alunni che hanno o conoscono ditte che potrebbero essere utili alla realizzazione del progetto a costi più bassi</a:t>
            </a:r>
            <a:endParaRPr lang="it-IT" b="1" spc="-1" dirty="0">
              <a:solidFill>
                <a:srgbClr val="00B0F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1691680" y="1124744"/>
            <a:ext cx="4496728" cy="290993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it-IT" sz="20000" b="1" cap="none" spc="0" dirty="0" smtClean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GRAZIE</a:t>
            </a:r>
            <a:endParaRPr lang="it-IT" sz="20000" b="1" cap="none" spc="0" dirty="0">
              <a:ln w="19050">
                <a:solidFill>
                  <a:srgbClr val="92D050"/>
                </a:solidFill>
                <a:prstDash val="solid"/>
              </a:ln>
              <a:solidFill>
                <a:srgbClr val="00B0F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4907552" y="4762627"/>
            <a:ext cx="15632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rgbClr val="00B0F0"/>
                </a:solidFill>
                <a:latin typeface="Chiller" pitchFamily="82" charset="0"/>
              </a:rPr>
              <a:t>ABATE AURORA</a:t>
            </a:r>
          </a:p>
        </p:txBody>
      </p:sp>
      <p:sp>
        <p:nvSpPr>
          <p:cNvPr id="10" name="CasellaDiTesto 9"/>
          <p:cNvSpPr txBox="1"/>
          <p:nvPr/>
        </p:nvSpPr>
        <p:spPr>
          <a:xfrm rot="802733">
            <a:off x="6889921" y="4429063"/>
            <a:ext cx="19479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rgbClr val="92D050"/>
                </a:solidFill>
                <a:latin typeface="Chiller" pitchFamily="82" charset="0"/>
              </a:rPr>
              <a:t>NADALUTTI NICOLA</a:t>
            </a:r>
          </a:p>
        </p:txBody>
      </p:sp>
      <p:sp>
        <p:nvSpPr>
          <p:cNvPr id="11" name="CasellaDiTesto 10"/>
          <p:cNvSpPr txBox="1"/>
          <p:nvPr/>
        </p:nvSpPr>
        <p:spPr>
          <a:xfrm rot="719169">
            <a:off x="4835100" y="4032750"/>
            <a:ext cx="17716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rgbClr val="00B0F0"/>
                </a:solidFill>
                <a:latin typeface="Chiller" pitchFamily="82" charset="0"/>
              </a:rPr>
              <a:t>LUPOLI GABRIELE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5946799" y="5174634"/>
            <a:ext cx="16433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rgbClr val="92D050"/>
                </a:solidFill>
                <a:latin typeface="Chiller" pitchFamily="82" charset="0"/>
              </a:rPr>
              <a:t>FADELLI JOSHUA</a:t>
            </a:r>
          </a:p>
        </p:txBody>
      </p:sp>
      <p:sp>
        <p:nvSpPr>
          <p:cNvPr id="13" name="CasellaDiTesto 12"/>
          <p:cNvSpPr txBox="1"/>
          <p:nvPr/>
        </p:nvSpPr>
        <p:spPr>
          <a:xfrm rot="21072427">
            <a:off x="3100754" y="5256586"/>
            <a:ext cx="21884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rgbClr val="00B0F0"/>
                </a:solidFill>
                <a:latin typeface="Chiller" pitchFamily="82" charset="0"/>
              </a:rPr>
              <a:t>BIANCHINI ELEONORA</a:t>
            </a:r>
          </a:p>
        </p:txBody>
      </p:sp>
      <p:sp>
        <p:nvSpPr>
          <p:cNvPr id="15" name="CasellaDiTesto 14"/>
          <p:cNvSpPr txBox="1"/>
          <p:nvPr/>
        </p:nvSpPr>
        <p:spPr>
          <a:xfrm rot="21134686">
            <a:off x="422743" y="5538654"/>
            <a:ext cx="25378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rgbClr val="92D050"/>
                </a:solidFill>
                <a:latin typeface="Chiller" pitchFamily="82" charset="0"/>
              </a:rPr>
              <a:t>DALLA GASPERA FEDERICO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4279671" y="3416358"/>
            <a:ext cx="17780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rgbClr val="00B0F0"/>
                </a:solidFill>
                <a:latin typeface="Chiller" pitchFamily="82" charset="0"/>
              </a:rPr>
              <a:t>ZANIN RICCARDO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2591526" y="3488315"/>
            <a:ext cx="16594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rgbClr val="92D050"/>
                </a:solidFill>
                <a:latin typeface="Chiller" pitchFamily="82" charset="0"/>
              </a:rPr>
              <a:t>CIARLA MATTEO</a:t>
            </a:r>
          </a:p>
        </p:txBody>
      </p:sp>
      <p:sp>
        <p:nvSpPr>
          <p:cNvPr id="22" name="CasellaDiTesto 21"/>
          <p:cNvSpPr txBox="1"/>
          <p:nvPr/>
        </p:nvSpPr>
        <p:spPr>
          <a:xfrm rot="495496">
            <a:off x="6768499" y="3670647"/>
            <a:ext cx="21226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rgbClr val="00B0F0"/>
                </a:solidFill>
                <a:latin typeface="Chiller" pitchFamily="82" charset="0"/>
              </a:rPr>
              <a:t>PESCHIUTTA ALESSIO </a:t>
            </a:r>
            <a:endParaRPr lang="it-IT" dirty="0">
              <a:solidFill>
                <a:srgbClr val="00B0F0"/>
              </a:solidFill>
            </a:endParaRPr>
          </a:p>
        </p:txBody>
      </p:sp>
      <p:sp>
        <p:nvSpPr>
          <p:cNvPr id="23" name="CasellaDiTesto 22"/>
          <p:cNvSpPr txBox="1"/>
          <p:nvPr/>
        </p:nvSpPr>
        <p:spPr>
          <a:xfrm>
            <a:off x="3100754" y="6056806"/>
            <a:ext cx="13211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rgbClr val="00B0F0"/>
                </a:solidFill>
                <a:latin typeface="Chiller" pitchFamily="82" charset="0"/>
              </a:rPr>
              <a:t>GJINI ENKEL</a:t>
            </a:r>
          </a:p>
        </p:txBody>
      </p:sp>
      <p:sp>
        <p:nvSpPr>
          <p:cNvPr id="25" name="CasellaDiTesto 24"/>
          <p:cNvSpPr txBox="1"/>
          <p:nvPr/>
        </p:nvSpPr>
        <p:spPr>
          <a:xfrm>
            <a:off x="2570405" y="4717977"/>
            <a:ext cx="20441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rgbClr val="92D050"/>
                </a:solidFill>
                <a:latin typeface="Chiller" pitchFamily="82" charset="0"/>
              </a:rPr>
              <a:t>TOMASELLA STEFANO</a:t>
            </a:r>
          </a:p>
        </p:txBody>
      </p:sp>
      <p:sp>
        <p:nvSpPr>
          <p:cNvPr id="26" name="CasellaDiTesto 25"/>
          <p:cNvSpPr txBox="1"/>
          <p:nvPr/>
        </p:nvSpPr>
        <p:spPr>
          <a:xfrm>
            <a:off x="2757857" y="4125901"/>
            <a:ext cx="16289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rgbClr val="00B0F0"/>
                </a:solidFill>
                <a:latin typeface="Chiller" pitchFamily="82" charset="0"/>
              </a:rPr>
              <a:t>LIGUORI ILARIA</a:t>
            </a:r>
          </a:p>
        </p:txBody>
      </p:sp>
      <p:sp>
        <p:nvSpPr>
          <p:cNvPr id="27" name="CasellaDiTesto 26"/>
          <p:cNvSpPr txBox="1"/>
          <p:nvPr/>
        </p:nvSpPr>
        <p:spPr>
          <a:xfrm rot="20432982">
            <a:off x="720526" y="3417902"/>
            <a:ext cx="17860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rgbClr val="00B0F0"/>
                </a:solidFill>
                <a:latin typeface="Chiller" pitchFamily="82" charset="0"/>
              </a:rPr>
              <a:t>ENRIQUEZ </a:t>
            </a:r>
            <a:r>
              <a:rPr lang="it-IT" sz="2000" dirty="0" smtClean="0">
                <a:solidFill>
                  <a:srgbClr val="00B0F0"/>
                </a:solidFill>
                <a:latin typeface="Chiller" pitchFamily="82" charset="0"/>
              </a:rPr>
              <a:t>RAMON</a:t>
            </a:r>
            <a:endParaRPr lang="it-IT" sz="2000" dirty="0">
              <a:solidFill>
                <a:srgbClr val="00B0F0"/>
              </a:solidFill>
              <a:latin typeface="Chiller" pitchFamily="82" charset="0"/>
            </a:endParaRPr>
          </a:p>
        </p:txBody>
      </p:sp>
      <p:sp>
        <p:nvSpPr>
          <p:cNvPr id="28" name="CasellaDiTesto 27"/>
          <p:cNvSpPr txBox="1"/>
          <p:nvPr/>
        </p:nvSpPr>
        <p:spPr>
          <a:xfrm rot="783696">
            <a:off x="6954091" y="5538654"/>
            <a:ext cx="16946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rgbClr val="00B0F0"/>
                </a:solidFill>
                <a:latin typeface="Chiller" pitchFamily="82" charset="0"/>
              </a:rPr>
              <a:t>FERREIRA ICARO</a:t>
            </a:r>
          </a:p>
        </p:txBody>
      </p:sp>
      <p:sp>
        <p:nvSpPr>
          <p:cNvPr id="30" name="CasellaDiTesto 29"/>
          <p:cNvSpPr txBox="1"/>
          <p:nvPr/>
        </p:nvSpPr>
        <p:spPr>
          <a:xfrm rot="20948241">
            <a:off x="476875" y="4748803"/>
            <a:ext cx="19527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z="2000" dirty="0">
                <a:solidFill>
                  <a:srgbClr val="00B0F0"/>
                </a:solidFill>
                <a:latin typeface="Chiller" pitchFamily="82" charset="0"/>
              </a:rPr>
              <a:t>DE CAPRIO ALESSIO</a:t>
            </a:r>
          </a:p>
        </p:txBody>
      </p:sp>
      <p:sp>
        <p:nvSpPr>
          <p:cNvPr id="31" name="CasellaDiTesto 30"/>
          <p:cNvSpPr txBox="1"/>
          <p:nvPr/>
        </p:nvSpPr>
        <p:spPr>
          <a:xfrm>
            <a:off x="3776156" y="5656696"/>
            <a:ext cx="21178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rgbClr val="92D050"/>
                </a:solidFill>
                <a:latin typeface="Chiller" pitchFamily="82" charset="0"/>
              </a:rPr>
              <a:t>MARCUZZO JENNIFER</a:t>
            </a:r>
          </a:p>
        </p:txBody>
      </p:sp>
      <p:sp>
        <p:nvSpPr>
          <p:cNvPr id="33" name="CasellaDiTesto 32"/>
          <p:cNvSpPr txBox="1"/>
          <p:nvPr/>
        </p:nvSpPr>
        <p:spPr>
          <a:xfrm>
            <a:off x="720526" y="6096189"/>
            <a:ext cx="15937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rgbClr val="00B0F0"/>
                </a:solidFill>
                <a:latin typeface="Chiller" pitchFamily="82" charset="0"/>
              </a:rPr>
              <a:t>ZILLI VIRGINIA</a:t>
            </a:r>
          </a:p>
        </p:txBody>
      </p:sp>
      <p:sp>
        <p:nvSpPr>
          <p:cNvPr id="34" name="CasellaDiTesto 33"/>
          <p:cNvSpPr txBox="1"/>
          <p:nvPr/>
        </p:nvSpPr>
        <p:spPr>
          <a:xfrm>
            <a:off x="570477" y="4046978"/>
            <a:ext cx="17059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rgbClr val="92D050"/>
                </a:solidFill>
                <a:latin typeface="Chiller" pitchFamily="82" charset="0"/>
              </a:rPr>
              <a:t>MAGRIS MATILDE</a:t>
            </a:r>
          </a:p>
        </p:txBody>
      </p:sp>
      <p:sp>
        <p:nvSpPr>
          <p:cNvPr id="35" name="CasellaDiTesto 34"/>
          <p:cNvSpPr txBox="1"/>
          <p:nvPr/>
        </p:nvSpPr>
        <p:spPr>
          <a:xfrm>
            <a:off x="6262094" y="6056806"/>
            <a:ext cx="20104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rgbClr val="92D050"/>
                </a:solidFill>
                <a:latin typeface="Chiller" pitchFamily="82" charset="0"/>
              </a:rPr>
              <a:t>BORTOLIN CRISTINA</a:t>
            </a:r>
          </a:p>
        </p:txBody>
      </p:sp>
      <p:sp>
        <p:nvSpPr>
          <p:cNvPr id="37" name="CasellaDiTesto 36"/>
          <p:cNvSpPr txBox="1"/>
          <p:nvPr/>
        </p:nvSpPr>
        <p:spPr>
          <a:xfrm>
            <a:off x="7164288" y="1612538"/>
            <a:ext cx="1673602" cy="1600438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92D050"/>
                </a:solidFill>
              </a:rPr>
              <a:t>Docenti</a:t>
            </a:r>
          </a:p>
          <a:p>
            <a:pPr algn="r"/>
            <a:r>
              <a:rPr lang="it-IT" sz="2000" dirty="0" smtClean="0">
                <a:solidFill>
                  <a:srgbClr val="92D050"/>
                </a:solidFill>
                <a:latin typeface="Chiller" pitchFamily="82" charset="0"/>
              </a:rPr>
              <a:t>Gioconda Forte</a:t>
            </a:r>
          </a:p>
          <a:p>
            <a:pPr algn="r"/>
            <a:r>
              <a:rPr lang="it-IT" sz="2000" dirty="0" smtClean="0">
                <a:solidFill>
                  <a:srgbClr val="92D050"/>
                </a:solidFill>
                <a:latin typeface="Chiller" pitchFamily="82" charset="0"/>
              </a:rPr>
              <a:t>Paolo Tarulli</a:t>
            </a:r>
          </a:p>
          <a:p>
            <a:pPr algn="r"/>
            <a:r>
              <a:rPr lang="it-IT" sz="2000" dirty="0" smtClean="0">
                <a:solidFill>
                  <a:srgbClr val="00B0F0"/>
                </a:solidFill>
                <a:latin typeface="Chiller" pitchFamily="82" charset="0"/>
              </a:rPr>
              <a:t>Francesca Pavan</a:t>
            </a:r>
          </a:p>
          <a:p>
            <a:pPr algn="r"/>
            <a:r>
              <a:rPr lang="it-IT" sz="2000" dirty="0">
                <a:solidFill>
                  <a:srgbClr val="00B0F0"/>
                </a:solidFill>
                <a:latin typeface="Chiller" pitchFamily="82" charset="0"/>
              </a:rPr>
              <a:t>p</a:t>
            </a:r>
            <a:r>
              <a:rPr lang="it-IT" sz="2000" dirty="0" smtClean="0">
                <a:solidFill>
                  <a:srgbClr val="00B0F0"/>
                </a:solidFill>
                <a:latin typeface="Chiller" pitchFamily="82" charset="0"/>
              </a:rPr>
              <a:t>er studio </a:t>
            </a:r>
            <a:r>
              <a:rPr lang="it-IT" sz="2000" dirty="0" err="1" smtClean="0">
                <a:solidFill>
                  <a:srgbClr val="00B0F0"/>
                </a:solidFill>
                <a:latin typeface="Chiller" pitchFamily="82" charset="0"/>
              </a:rPr>
              <a:t>Eupolis</a:t>
            </a:r>
            <a:endParaRPr lang="it-IT" sz="2000" dirty="0">
              <a:solidFill>
                <a:srgbClr val="00B0F0"/>
              </a:solidFill>
              <a:latin typeface="Chiller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46372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779912" y="548680"/>
            <a:ext cx="44422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dirty="0" smtClean="0">
                <a:solidFill>
                  <a:srgbClr val="00B0F0"/>
                </a:solidFill>
              </a:rPr>
              <a:t>Proposte e priorità</a:t>
            </a:r>
            <a:r>
              <a:rPr lang="it-IT" dirty="0" smtClean="0"/>
              <a:t> </a:t>
            </a:r>
            <a:endParaRPr lang="it-IT" dirty="0"/>
          </a:p>
        </p:txBody>
      </p:sp>
      <p:sp>
        <p:nvSpPr>
          <p:cNvPr id="5" name="CustomShape 2"/>
          <p:cNvSpPr/>
          <p:nvPr/>
        </p:nvSpPr>
        <p:spPr>
          <a:xfrm>
            <a:off x="251520" y="1700808"/>
            <a:ext cx="4188240" cy="331236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2800" b="1" strike="noStrike" spc="-1" dirty="0" smtClean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CORTILE </a:t>
            </a:r>
            <a:endParaRPr lang="it-IT" sz="2800" b="0" strike="noStrike" spc="-1" dirty="0">
              <a:solidFill>
                <a:srgbClr val="00B0F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B0F0"/>
              </a:buClr>
              <a:buFont typeface="StarSymbol"/>
              <a:buAutoNum type="arabicPeriod"/>
            </a:pPr>
            <a:r>
              <a:rPr lang="it-IT" sz="1800" b="1" strike="noStrike" spc="-1" dirty="0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Bar/paninaro in </a:t>
            </a:r>
            <a:r>
              <a:rPr lang="it-IT" sz="1800" b="1" strike="noStrike" spc="-1" dirty="0" smtClean="0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cortile</a:t>
            </a:r>
            <a:endParaRPr lang="it-IT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B0F0"/>
              </a:buClr>
              <a:buFont typeface="StarSymbol"/>
              <a:buAutoNum type="arabicPeriod"/>
            </a:pPr>
            <a:r>
              <a:rPr lang="it-IT" b="1" spc="-1" dirty="0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</a:t>
            </a:r>
            <a:r>
              <a:rPr lang="it-IT" sz="1800" b="1" strike="noStrike" spc="-1" dirty="0" smtClean="0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anchine</a:t>
            </a: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B0F0"/>
              </a:buClr>
              <a:buFont typeface="StarSymbol"/>
              <a:buAutoNum type="arabicPeriod"/>
            </a:pPr>
            <a:r>
              <a:rPr lang="it-IT" sz="1800" b="1" strike="noStrike" spc="-1" dirty="0" smtClean="0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Fiori </a:t>
            </a:r>
            <a:r>
              <a:rPr lang="it-IT" sz="1800" b="1" strike="noStrike" spc="-1" dirty="0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 alberi e </a:t>
            </a:r>
            <a:r>
              <a:rPr lang="it-IT" sz="1800" b="1" strike="noStrike" spc="-1" dirty="0" smtClean="0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sistemazione del </a:t>
            </a:r>
            <a:r>
              <a:rPr lang="it-IT" sz="1800" b="1" strike="noStrike" spc="-1" dirty="0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giardino</a:t>
            </a: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B0F0"/>
              </a:buClr>
              <a:buFont typeface="StarSymbol"/>
              <a:buAutoNum type="arabicPeriod"/>
            </a:pPr>
            <a:r>
              <a:rPr lang="it-IT" sz="1800" b="1" strike="noStrike" spc="-1" dirty="0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Murales/mosaici</a:t>
            </a: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B0F0"/>
              </a:buClr>
              <a:buFont typeface="StarSymbol"/>
              <a:buAutoNum type="arabicPeriod"/>
            </a:pPr>
            <a:r>
              <a:rPr lang="it-IT" sz="1800" b="1" strike="noStrike" spc="-1" dirty="0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Chiusura cancello e no auto nel cortile</a:t>
            </a: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B0F0"/>
              </a:buClr>
              <a:buFont typeface="StarSymbol"/>
              <a:buAutoNum type="arabicPeriod"/>
            </a:pPr>
            <a:r>
              <a:rPr lang="it-IT" sz="1800" b="1" strike="noStrike" spc="-1" dirty="0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Cestini per la raccolta differenziata</a:t>
            </a: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B0F0"/>
              </a:buClr>
              <a:buFont typeface="StarSymbol"/>
              <a:buAutoNum type="arabicPeriod"/>
            </a:pPr>
            <a:r>
              <a:rPr lang="it-IT" sz="1800" b="1" strike="noStrike" spc="-1" dirty="0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Piantare piante rampicanti</a:t>
            </a: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B0F0"/>
              </a:buClr>
              <a:buFont typeface="StarSymbol"/>
              <a:buAutoNum type="arabicPeriod"/>
            </a:pPr>
            <a:r>
              <a:rPr lang="it-IT" sz="1800" b="1" strike="noStrike" spc="-1" dirty="0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Installazione tettoia</a:t>
            </a: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CustomShape 2"/>
          <p:cNvSpPr/>
          <p:nvPr/>
        </p:nvSpPr>
        <p:spPr>
          <a:xfrm>
            <a:off x="4439993" y="1700808"/>
            <a:ext cx="4452720" cy="324036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2800" b="1" spc="-1" dirty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INTERNI</a:t>
            </a:r>
          </a:p>
          <a:p>
            <a:pPr marL="216000" indent="-216000">
              <a:buClr>
                <a:srgbClr val="00B0F0"/>
              </a:buClr>
              <a:buFont typeface="StarSymbol"/>
              <a:buAutoNum type="arabicPeriod"/>
            </a:pPr>
            <a:r>
              <a:rPr lang="it-IT" b="1" strike="noStrike" spc="-1" dirty="0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Sistemare i muri e ridipingerli </a:t>
            </a:r>
            <a:r>
              <a:rPr lang="it-IT" b="1" spc="-1" dirty="0" smtClean="0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</a:rPr>
              <a:t>anche riprogettando e uniformando l'</a:t>
            </a:r>
            <a:r>
              <a:rPr lang="it-IT" b="1" spc="-1" dirty="0" err="1" smtClean="0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</a:rPr>
              <a:t>infografica</a:t>
            </a:r>
            <a:endParaRPr lang="it-IT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B0F0"/>
              </a:buClr>
              <a:buFont typeface="StarSymbol"/>
              <a:buAutoNum type="arabicPeriod"/>
            </a:pPr>
            <a:r>
              <a:rPr lang="it-IT" b="1" strike="noStrike" spc="-1" dirty="0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Sostituire i frangisole</a:t>
            </a:r>
            <a:endParaRPr lang="it-IT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B0F0"/>
              </a:buClr>
              <a:buFont typeface="StarSymbol"/>
              <a:buAutoNum type="arabicPeriod"/>
            </a:pPr>
            <a:r>
              <a:rPr lang="it-IT" b="1" strike="noStrike" spc="-1" dirty="0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Sostituire le luci a neon con le luci calde a led</a:t>
            </a:r>
            <a:endParaRPr lang="it-IT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B0F0"/>
              </a:buClr>
              <a:buFont typeface="StarSymbol"/>
              <a:buAutoNum type="arabicPeriod"/>
            </a:pPr>
            <a:r>
              <a:rPr lang="it-IT" b="1" spc="-1" dirty="0" smtClean="0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Individuare degli spazi da adibire a </a:t>
            </a:r>
            <a:r>
              <a:rPr lang="it-IT" b="1" strike="noStrike" spc="-1" dirty="0" smtClean="0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mensa e stanza studio</a:t>
            </a:r>
            <a:endParaRPr lang="it-IT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B0F0"/>
              </a:buClr>
              <a:buFont typeface="StarSymbol"/>
              <a:buAutoNum type="arabicPeriod"/>
            </a:pPr>
            <a:r>
              <a:rPr lang="it-IT" b="1" strike="noStrike" spc="-1" dirty="0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Dedicare una parete a foto o firme</a:t>
            </a:r>
            <a:endParaRPr lang="it-IT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B0F0"/>
              </a:buClr>
              <a:buFont typeface="StarSymbol"/>
              <a:buAutoNum type="arabicPeriod"/>
            </a:pPr>
            <a:r>
              <a:rPr lang="it-IT" b="1" strike="noStrike" spc="-1" dirty="0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Sistemare le porte (applicare adesivi)</a:t>
            </a:r>
            <a:endParaRPr lang="it-IT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579594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CustomShape 1"/>
          <p:cNvSpPr/>
          <p:nvPr/>
        </p:nvSpPr>
        <p:spPr>
          <a:xfrm>
            <a:off x="3347864" y="548640"/>
            <a:ext cx="4896544" cy="652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r>
              <a:rPr lang="it-IT" sz="4000" b="1" strike="noStrike" spc="-1" dirty="0" smtClean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I ragazzi hanno detto…</a:t>
            </a:r>
            <a:endParaRPr lang="it-IT" sz="4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0" name="CustomShape 2"/>
          <p:cNvSpPr/>
          <p:nvPr/>
        </p:nvSpPr>
        <p:spPr>
          <a:xfrm>
            <a:off x="251640" y="1248120"/>
            <a:ext cx="2519640" cy="3016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2400" b="1" u="sng" strike="noStrike" spc="-1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Cittadinanza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92D050"/>
              </a:buClr>
              <a:buFont typeface="Arial"/>
              <a:buChar char="•"/>
            </a:pPr>
            <a:r>
              <a:rPr lang="it-IT" sz="2400" b="0" strike="noStrike" spc="-1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rispettare gli altri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92D050"/>
              </a:buClr>
              <a:buFont typeface="Arial"/>
              <a:buChar char="•"/>
            </a:pPr>
            <a:r>
              <a:rPr lang="it-IT" sz="2400" b="0" strike="noStrike" spc="-1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integrazione 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92D050"/>
              </a:buClr>
              <a:buFont typeface="Arial"/>
              <a:buChar char="•"/>
            </a:pPr>
            <a:r>
              <a:rPr lang="it-IT" sz="2400" b="0" strike="noStrike" spc="-1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avere diritti e doveri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92D050"/>
              </a:buClr>
              <a:buFont typeface="Arial"/>
              <a:buChar char="•"/>
            </a:pPr>
            <a:r>
              <a:rPr lang="it-IT" sz="2400" b="0" strike="noStrike" spc="-1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scegliere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92D050"/>
              </a:buClr>
              <a:buFont typeface="Arial"/>
              <a:buChar char="•"/>
            </a:pPr>
            <a:r>
              <a:rPr lang="it-IT" sz="2400" b="0" strike="noStrike" spc="-1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comunità 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1" name="CustomShape 3"/>
          <p:cNvSpPr/>
          <p:nvPr/>
        </p:nvSpPr>
        <p:spPr>
          <a:xfrm>
            <a:off x="2571480" y="1248120"/>
            <a:ext cx="2622240" cy="3016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2400" b="1" u="sng" strike="noStrike" spc="-1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Partecipazione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92D050"/>
              </a:buClr>
              <a:buFont typeface="Arial"/>
              <a:buChar char="•"/>
            </a:pPr>
            <a:r>
              <a:rPr lang="it-IT" sz="2400" b="0" strike="noStrike" spc="-1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stare insieme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92D050"/>
              </a:buClr>
              <a:buFont typeface="Arial"/>
              <a:buChar char="•"/>
            </a:pPr>
            <a:r>
              <a:rPr lang="it-IT" sz="2400" b="0" strike="noStrike" spc="-1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collaborare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92D050"/>
              </a:buClr>
              <a:buFont typeface="Arial"/>
              <a:buChar char="•"/>
            </a:pPr>
            <a:r>
              <a:rPr lang="it-IT" sz="2400" b="0" strike="noStrike" spc="-1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proporre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92D050"/>
              </a:buClr>
              <a:buFont typeface="Arial"/>
              <a:buChar char="•"/>
            </a:pPr>
            <a:r>
              <a:rPr lang="it-IT" sz="2400" b="0" strike="noStrike" spc="-1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comunicare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92D050"/>
              </a:buClr>
              <a:buFont typeface="Arial"/>
              <a:buChar char="•"/>
            </a:pPr>
            <a:r>
              <a:rPr lang="it-IT" sz="2400" b="0" strike="noStrike" spc="-1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discutere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92D050"/>
              </a:buClr>
              <a:buFont typeface="Arial"/>
              <a:buChar char="•"/>
            </a:pPr>
            <a:r>
              <a:rPr lang="it-IT" sz="2400" b="0" strike="noStrike" spc="-1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integrazione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92D050"/>
              </a:buClr>
              <a:buFont typeface="Arial"/>
              <a:buChar char="•"/>
            </a:pPr>
            <a:r>
              <a:rPr lang="it-IT" sz="2400" b="0" strike="noStrike" spc="-1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essere coinvolti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2" name="CustomShape 4"/>
          <p:cNvSpPr/>
          <p:nvPr/>
        </p:nvSpPr>
        <p:spPr>
          <a:xfrm>
            <a:off x="5025600" y="1248120"/>
            <a:ext cx="3961800" cy="3381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2400" b="1" u="sng" strike="noStrike" spc="-1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Regole 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92D050"/>
              </a:buClr>
              <a:buFont typeface="Arial"/>
              <a:buChar char="•"/>
            </a:pPr>
            <a:r>
              <a:rPr lang="it-IT" sz="2400" b="0" strike="noStrike" spc="-1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una legge da rispettare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92D050"/>
              </a:buClr>
              <a:buFont typeface="Arial"/>
              <a:buChar char="•"/>
            </a:pPr>
            <a:r>
              <a:rPr lang="it-IT" sz="2400" b="0" strike="noStrike" spc="-1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qualche cosa che ti tutela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92D050"/>
              </a:buClr>
              <a:buFont typeface="Arial"/>
              <a:buChar char="•"/>
            </a:pPr>
            <a:r>
              <a:rPr lang="it-IT" sz="2400" b="0" strike="noStrike" spc="-1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limitazione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92D050"/>
              </a:buClr>
              <a:buFont typeface="Arial"/>
              <a:buChar char="•"/>
            </a:pPr>
            <a:r>
              <a:rPr lang="it-IT" sz="2400" b="0" strike="noStrike" spc="-1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imposizione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92D050"/>
              </a:buClr>
              <a:buFont typeface="Arial"/>
              <a:buChar char="•"/>
            </a:pPr>
            <a:r>
              <a:rPr lang="it-IT" sz="2400" b="0" strike="noStrike" spc="-1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pace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92D050"/>
              </a:buClr>
              <a:buFont typeface="Arial"/>
              <a:buChar char="•"/>
            </a:pPr>
            <a:r>
              <a:rPr lang="it-IT" sz="2400" b="0" strike="noStrike" spc="-1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obbligo civico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92D050"/>
              </a:buClr>
              <a:buFont typeface="Arial"/>
              <a:buChar char="•"/>
            </a:pPr>
            <a:r>
              <a:rPr lang="it-IT" sz="2400" b="0" strike="noStrike" spc="-1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ordine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92D050"/>
              </a:buClr>
              <a:buFont typeface="Arial"/>
              <a:buChar char="•"/>
            </a:pPr>
            <a:r>
              <a:rPr lang="it-IT" sz="2400" b="0" strike="noStrike" spc="-1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rispetto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CustomShape 1"/>
          <p:cNvSpPr/>
          <p:nvPr/>
        </p:nvSpPr>
        <p:spPr>
          <a:xfrm>
            <a:off x="4860000" y="274680"/>
            <a:ext cx="3753720" cy="114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it-IT" sz="7200" b="1" strike="noStrike" spc="-1" dirty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CORTILE</a:t>
            </a: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37" name="Immagine 3"/>
          <p:cNvPicPr/>
          <p:nvPr/>
        </p:nvPicPr>
        <p:blipFill>
          <a:blip r:embed="rId2"/>
          <a:stretch/>
        </p:blipFill>
        <p:spPr>
          <a:xfrm>
            <a:off x="285840" y="2214720"/>
            <a:ext cx="6184800" cy="4374720"/>
          </a:xfrm>
          <a:prstGeom prst="rect">
            <a:avLst/>
          </a:prstGeom>
          <a:ln>
            <a:noFill/>
          </a:ln>
        </p:spPr>
      </p:pic>
      <p:sp>
        <p:nvSpPr>
          <p:cNvPr id="239" name="CustomShape 3"/>
          <p:cNvSpPr/>
          <p:nvPr/>
        </p:nvSpPr>
        <p:spPr>
          <a:xfrm>
            <a:off x="3060000" y="3195000"/>
            <a:ext cx="467280" cy="467280"/>
          </a:xfrm>
          <a:prstGeom prst="ellipse">
            <a:avLst/>
          </a:prstGeom>
          <a:solidFill>
            <a:srgbClr val="7030A0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0" name="CustomShape 4"/>
          <p:cNvSpPr/>
          <p:nvPr/>
        </p:nvSpPr>
        <p:spPr>
          <a:xfrm>
            <a:off x="3410640" y="4725000"/>
            <a:ext cx="467280" cy="467280"/>
          </a:xfrm>
          <a:prstGeom prst="ellipse">
            <a:avLst/>
          </a:prstGeom>
          <a:solidFill>
            <a:srgbClr val="FFC000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CasellaDiTesto 1"/>
          <p:cNvSpPr txBox="1"/>
          <p:nvPr/>
        </p:nvSpPr>
        <p:spPr>
          <a:xfrm>
            <a:off x="285840" y="1247432"/>
            <a:ext cx="6806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rgbClr val="00B0F0"/>
                </a:solidFill>
              </a:rPr>
              <a:t>Nel cortile abbiamo scelto di lavorare su due «angoli»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4201150" y="1785932"/>
            <a:ext cx="4401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7030A0"/>
              </a:buClr>
              <a:buSzPct val="150000"/>
              <a:buFont typeface="Arial" pitchFamily="34" charset="0"/>
              <a:buChar char="•"/>
            </a:pPr>
            <a:r>
              <a:rPr lang="it-IT" dirty="0" smtClean="0">
                <a:solidFill>
                  <a:srgbClr val="7030A0"/>
                </a:solidFill>
              </a:rPr>
              <a:t>perché </a:t>
            </a:r>
            <a:r>
              <a:rPr lang="it-IT" dirty="0">
                <a:solidFill>
                  <a:srgbClr val="7030A0"/>
                </a:solidFill>
              </a:rPr>
              <a:t>più di pertinenza al nostro </a:t>
            </a:r>
            <a:r>
              <a:rPr lang="it-IT" dirty="0" smtClean="0">
                <a:solidFill>
                  <a:srgbClr val="7030A0"/>
                </a:solidFill>
              </a:rPr>
              <a:t>istituto,</a:t>
            </a:r>
          </a:p>
          <a:p>
            <a:pPr marL="285750" indent="-285750">
              <a:buClr>
                <a:srgbClr val="7030A0"/>
              </a:buClr>
              <a:buSzPct val="150000"/>
              <a:buFont typeface="Arial" pitchFamily="34" charset="0"/>
              <a:buChar char="•"/>
            </a:pPr>
            <a:r>
              <a:rPr lang="it-IT" dirty="0" smtClean="0">
                <a:solidFill>
                  <a:srgbClr val="7030A0"/>
                </a:solidFill>
              </a:rPr>
              <a:t>perché </a:t>
            </a:r>
            <a:r>
              <a:rPr lang="it-IT" dirty="0">
                <a:solidFill>
                  <a:srgbClr val="7030A0"/>
                </a:solidFill>
              </a:rPr>
              <a:t>più </a:t>
            </a:r>
            <a:r>
              <a:rPr lang="it-IT" dirty="0" smtClean="0">
                <a:solidFill>
                  <a:srgbClr val="7030A0"/>
                </a:solidFill>
              </a:rPr>
              <a:t>raccolto,</a:t>
            </a:r>
          </a:p>
          <a:p>
            <a:pPr marL="285750" indent="-285750">
              <a:buClr>
                <a:srgbClr val="7030A0"/>
              </a:buClr>
              <a:buSzPct val="150000"/>
              <a:buFont typeface="Arial" pitchFamily="34" charset="0"/>
              <a:buChar char="•"/>
            </a:pPr>
            <a:r>
              <a:rPr lang="it-IT" dirty="0" smtClean="0">
                <a:solidFill>
                  <a:srgbClr val="7030A0"/>
                </a:solidFill>
              </a:rPr>
              <a:t>perché  </a:t>
            </a:r>
            <a:r>
              <a:rPr lang="it-IT" dirty="0">
                <a:solidFill>
                  <a:srgbClr val="7030A0"/>
                </a:solidFill>
              </a:rPr>
              <a:t>più ombreggiato</a:t>
            </a:r>
          </a:p>
        </p:txBody>
      </p:sp>
      <p:cxnSp>
        <p:nvCxnSpPr>
          <p:cNvPr id="5" name="Connettore 2 4"/>
          <p:cNvCxnSpPr>
            <a:stCxn id="3" idx="1"/>
          </p:cNvCxnSpPr>
          <p:nvPr/>
        </p:nvCxnSpPr>
        <p:spPr>
          <a:xfrm flipH="1">
            <a:off x="3293640" y="2386097"/>
            <a:ext cx="907510" cy="1042543"/>
          </a:xfrm>
          <a:prstGeom prst="straightConnector1">
            <a:avLst/>
          </a:prstGeom>
          <a:ln w="4445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/>
          <p:cNvSpPr txBox="1"/>
          <p:nvPr/>
        </p:nvSpPr>
        <p:spPr>
          <a:xfrm>
            <a:off x="4662671" y="2966975"/>
            <a:ext cx="4229810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it-IT" dirty="0">
                <a:solidFill>
                  <a:srgbClr val="FFC000"/>
                </a:solidFill>
              </a:rPr>
              <a:t>p</a:t>
            </a:r>
            <a:r>
              <a:rPr lang="it-IT" dirty="0" smtClean="0">
                <a:solidFill>
                  <a:srgbClr val="FFC000"/>
                </a:solidFill>
              </a:rPr>
              <a:t>erché ci piacerebbe nascondere</a:t>
            </a:r>
          </a:p>
          <a:p>
            <a:r>
              <a:rPr lang="it-IT" dirty="0" smtClean="0">
                <a:solidFill>
                  <a:srgbClr val="FFC000"/>
                </a:solidFill>
              </a:rPr>
              <a:t>    le prese dei pompieri che sono brutte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t-IT" dirty="0">
                <a:solidFill>
                  <a:srgbClr val="FFC000"/>
                </a:solidFill>
              </a:rPr>
              <a:t>p</a:t>
            </a:r>
            <a:r>
              <a:rPr lang="it-IT" dirty="0" smtClean="0">
                <a:solidFill>
                  <a:srgbClr val="FFC000"/>
                </a:solidFill>
              </a:rPr>
              <a:t>erché ci vorrebbero delle panchine vicino al «paninaro»</a:t>
            </a:r>
          </a:p>
          <a:p>
            <a:r>
              <a:rPr lang="it-IT" dirty="0" smtClean="0">
                <a:solidFill>
                  <a:srgbClr val="FFC000"/>
                </a:solidFill>
              </a:rPr>
              <a:t> </a:t>
            </a:r>
            <a:endParaRPr lang="it-IT" dirty="0">
              <a:solidFill>
                <a:srgbClr val="FFC000"/>
              </a:solidFill>
            </a:endParaRPr>
          </a:p>
        </p:txBody>
      </p:sp>
      <p:cxnSp>
        <p:nvCxnSpPr>
          <p:cNvPr id="16" name="Connettore 2 15"/>
          <p:cNvCxnSpPr/>
          <p:nvPr/>
        </p:nvCxnSpPr>
        <p:spPr>
          <a:xfrm flipH="1">
            <a:off x="3673222" y="4221088"/>
            <a:ext cx="1186778" cy="742299"/>
          </a:xfrm>
          <a:prstGeom prst="straightConnector1">
            <a:avLst/>
          </a:prstGeom>
          <a:ln w="4445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CustomShape 1"/>
          <p:cNvSpPr/>
          <p:nvPr/>
        </p:nvSpPr>
        <p:spPr>
          <a:xfrm>
            <a:off x="4428000" y="615600"/>
            <a:ext cx="3898080" cy="652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r>
              <a:rPr lang="it-IT" sz="4400" b="0" strike="noStrike" spc="-1" dirty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un bar in cortile</a:t>
            </a: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79" name="Immagine 2"/>
          <p:cNvPicPr/>
          <p:nvPr/>
        </p:nvPicPr>
        <p:blipFill>
          <a:blip r:embed="rId2"/>
          <a:stretch/>
        </p:blipFill>
        <p:spPr>
          <a:xfrm>
            <a:off x="504000" y="1326600"/>
            <a:ext cx="4967640" cy="3281040"/>
          </a:xfrm>
          <a:prstGeom prst="rect">
            <a:avLst/>
          </a:prstGeom>
          <a:ln>
            <a:noFill/>
          </a:ln>
        </p:spPr>
      </p:pic>
      <p:sp>
        <p:nvSpPr>
          <p:cNvPr id="280" name="CustomShape 2"/>
          <p:cNvSpPr/>
          <p:nvPr/>
        </p:nvSpPr>
        <p:spPr>
          <a:xfrm>
            <a:off x="3456000" y="3672000"/>
            <a:ext cx="1295280" cy="633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rgbClr val="FF0000"/>
            </a:solidFill>
            <a:round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81" name="Immagine 280"/>
          <p:cNvPicPr/>
          <p:nvPr/>
        </p:nvPicPr>
        <p:blipFill rotWithShape="1">
          <a:blip r:embed="rId3"/>
          <a:srcRect r="7466"/>
          <a:stretch/>
        </p:blipFill>
        <p:spPr>
          <a:xfrm>
            <a:off x="4608000" y="3888000"/>
            <a:ext cx="4263626" cy="2735640"/>
          </a:xfrm>
          <a:prstGeom prst="rect">
            <a:avLst/>
          </a:prstGeom>
          <a:ln>
            <a:noFill/>
          </a:ln>
        </p:spPr>
      </p:pic>
      <p:sp>
        <p:nvSpPr>
          <p:cNvPr id="282" name="CustomShape 3"/>
          <p:cNvSpPr/>
          <p:nvPr/>
        </p:nvSpPr>
        <p:spPr>
          <a:xfrm>
            <a:off x="3456000" y="3672000"/>
            <a:ext cx="1295280" cy="633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rgbClr val="FF0000"/>
            </a:solidFill>
            <a:round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CasellaDiTesto 1"/>
          <p:cNvSpPr txBox="1"/>
          <p:nvPr/>
        </p:nvSpPr>
        <p:spPr>
          <a:xfrm>
            <a:off x="827584" y="530120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sp>
        <p:nvSpPr>
          <p:cNvPr id="3" name="CasellaDiTesto 2"/>
          <p:cNvSpPr txBox="1"/>
          <p:nvPr/>
        </p:nvSpPr>
        <p:spPr>
          <a:xfrm>
            <a:off x="251520" y="4607640"/>
            <a:ext cx="43204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92D050"/>
                </a:solidFill>
              </a:rPr>
              <a:t>È un esigenza sentita da tutti, la nostra proposta è di cercare un bar nei dintorni che sia disponibile, negli orari concordati, a mandare una persona che tenga aperto il «bar delle scuole»</a:t>
            </a:r>
            <a:endParaRPr lang="it-IT" dirty="0">
              <a:solidFill>
                <a:srgbClr val="92D05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Immagine 133"/>
          <p:cNvPicPr/>
          <p:nvPr/>
        </p:nvPicPr>
        <p:blipFill>
          <a:blip r:embed="rId2"/>
          <a:srcRect l="38422" t="47836" r="33217" b="20977"/>
          <a:stretch/>
        </p:blipFill>
        <p:spPr>
          <a:xfrm>
            <a:off x="6264360" y="4562640"/>
            <a:ext cx="2590920" cy="2014920"/>
          </a:xfrm>
          <a:prstGeom prst="rect">
            <a:avLst/>
          </a:prstGeom>
          <a:ln w="36000">
            <a:noFill/>
          </a:ln>
        </p:spPr>
      </p:pic>
      <p:sp>
        <p:nvSpPr>
          <p:cNvPr id="242" name="CustomShape 1"/>
          <p:cNvSpPr/>
          <p:nvPr/>
        </p:nvSpPr>
        <p:spPr>
          <a:xfrm>
            <a:off x="5652000" y="274680"/>
            <a:ext cx="2745720" cy="114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it-IT" sz="4400" b="1" strike="noStrike" spc="-1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Panchine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43" name="Immagine 127"/>
          <p:cNvPicPr/>
          <p:nvPr/>
        </p:nvPicPr>
        <p:blipFill>
          <a:blip r:embed="rId3"/>
          <a:srcRect l="539550"/>
          <a:stretch/>
        </p:blipFill>
        <p:spPr>
          <a:xfrm>
            <a:off x="3595320" y="3285000"/>
            <a:ext cx="2663280" cy="2044440"/>
          </a:xfrm>
          <a:prstGeom prst="rect">
            <a:avLst/>
          </a:prstGeom>
          <a:ln w="36000">
            <a:noFill/>
          </a:ln>
        </p:spPr>
      </p:pic>
      <p:pic>
        <p:nvPicPr>
          <p:cNvPr id="244" name="Immagine 128"/>
          <p:cNvPicPr/>
          <p:nvPr/>
        </p:nvPicPr>
        <p:blipFill>
          <a:blip r:embed="rId4"/>
          <a:stretch/>
        </p:blipFill>
        <p:spPr>
          <a:xfrm>
            <a:off x="428760" y="1345320"/>
            <a:ext cx="2018520" cy="1821960"/>
          </a:xfrm>
          <a:prstGeom prst="rect">
            <a:avLst/>
          </a:prstGeom>
          <a:ln w="36000">
            <a:noFill/>
          </a:ln>
        </p:spPr>
      </p:pic>
      <p:sp>
        <p:nvSpPr>
          <p:cNvPr id="245" name="CustomShape 2"/>
          <p:cNvSpPr/>
          <p:nvPr/>
        </p:nvSpPr>
        <p:spPr>
          <a:xfrm>
            <a:off x="2472840" y="1642680"/>
            <a:ext cx="6357960" cy="1484280"/>
          </a:xfrm>
          <a:prstGeom prst="rect">
            <a:avLst/>
          </a:prstGeom>
          <a:noFill/>
          <a:ln w="36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1800" b="0" strike="noStrike" spc="-1" dirty="0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Riteniamo che le panchine siano utili per la maggior parte degli studenti per dare un aspetto nuovo al cortile e renderlo più usufruibile non solo durante la ricreazione ma anche durante la pausa pranzo e magari per fare qualche lezione all’aperto con la bella stagione.</a:t>
            </a: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46" name="Immagine 130"/>
          <p:cNvPicPr/>
          <p:nvPr/>
        </p:nvPicPr>
        <p:blipFill>
          <a:blip r:embed="rId2"/>
          <a:srcRect l="32910" t="4512" r="34792" b="53166"/>
          <a:stretch/>
        </p:blipFill>
        <p:spPr>
          <a:xfrm>
            <a:off x="360000" y="3600000"/>
            <a:ext cx="2950920" cy="2734920"/>
          </a:xfrm>
          <a:prstGeom prst="rect">
            <a:avLst/>
          </a:prstGeom>
          <a:ln w="36000">
            <a:noFill/>
          </a:ln>
        </p:spPr>
      </p:pic>
      <p:sp>
        <p:nvSpPr>
          <p:cNvPr id="247" name="CustomShape 3"/>
          <p:cNvSpPr/>
          <p:nvPr/>
        </p:nvSpPr>
        <p:spPr>
          <a:xfrm>
            <a:off x="827640" y="4842000"/>
            <a:ext cx="740160" cy="683280"/>
          </a:xfrm>
          <a:prstGeom prst="ellipse">
            <a:avLst/>
          </a:prstGeom>
          <a:noFill/>
          <a:ln w="36000">
            <a:solidFill>
              <a:srgbClr val="579D1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8" name="Line 4"/>
          <p:cNvSpPr/>
          <p:nvPr/>
        </p:nvSpPr>
        <p:spPr>
          <a:xfrm flipV="1">
            <a:off x="1080000" y="3096000"/>
            <a:ext cx="0" cy="1584000"/>
          </a:xfrm>
          <a:prstGeom prst="line">
            <a:avLst/>
          </a:prstGeom>
          <a:ln w="36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9" name="CustomShape 5"/>
          <p:cNvSpPr/>
          <p:nvPr/>
        </p:nvSpPr>
        <p:spPr>
          <a:xfrm>
            <a:off x="7776000" y="5472000"/>
            <a:ext cx="215280" cy="143280"/>
          </a:xfrm>
          <a:custGeom>
            <a:avLst/>
            <a:gdLst/>
            <a:ahLst/>
            <a:cxnLst/>
            <a:rect l="l" t="t" r="r" b="b"/>
            <a:pathLst>
              <a:path w="21601" h="21601">
                <a:moveTo>
                  <a:pt x="1930" y="7160"/>
                </a:moveTo>
                <a:cubicBezTo>
                  <a:pt x="1530" y="4490"/>
                  <a:pt x="3400" y="1970"/>
                  <a:pt x="5270" y="1970"/>
                </a:cubicBezTo>
                <a:cubicBezTo>
                  <a:pt x="5860" y="1950"/>
                  <a:pt x="6470" y="2210"/>
                  <a:pt x="6970" y="2600"/>
                </a:cubicBezTo>
                <a:cubicBezTo>
                  <a:pt x="7450" y="1390"/>
                  <a:pt x="8340" y="650"/>
                  <a:pt x="9340" y="650"/>
                </a:cubicBezTo>
                <a:cubicBezTo>
                  <a:pt x="10004" y="690"/>
                  <a:pt x="10710" y="1050"/>
                  <a:pt x="11210" y="1700"/>
                </a:cubicBezTo>
                <a:cubicBezTo>
                  <a:pt x="11570" y="630"/>
                  <a:pt x="12330" y="0"/>
                  <a:pt x="13150" y="0"/>
                </a:cubicBezTo>
                <a:cubicBezTo>
                  <a:pt x="13840" y="0"/>
                  <a:pt x="14470" y="460"/>
                  <a:pt x="14870" y="1160"/>
                </a:cubicBezTo>
                <a:cubicBezTo>
                  <a:pt x="15330" y="440"/>
                  <a:pt x="16020" y="0"/>
                  <a:pt x="16740" y="0"/>
                </a:cubicBezTo>
                <a:cubicBezTo>
                  <a:pt x="17910" y="0"/>
                  <a:pt x="18900" y="1130"/>
                  <a:pt x="19110" y="2710"/>
                </a:cubicBezTo>
                <a:cubicBezTo>
                  <a:pt x="20240" y="3150"/>
                  <a:pt x="21060" y="4580"/>
                  <a:pt x="21060" y="6220"/>
                </a:cubicBezTo>
                <a:cubicBezTo>
                  <a:pt x="21060" y="6720"/>
                  <a:pt x="21000" y="7200"/>
                  <a:pt x="20830" y="7660"/>
                </a:cubicBezTo>
                <a:cubicBezTo>
                  <a:pt x="21310" y="8460"/>
                  <a:pt x="21600" y="9450"/>
                  <a:pt x="21600" y="10460"/>
                </a:cubicBezTo>
                <a:cubicBezTo>
                  <a:pt x="21600" y="12750"/>
                  <a:pt x="20310" y="14680"/>
                  <a:pt x="18650" y="15010"/>
                </a:cubicBezTo>
                <a:cubicBezTo>
                  <a:pt x="18650" y="17200"/>
                  <a:pt x="17370" y="18920"/>
                  <a:pt x="15770" y="18920"/>
                </a:cubicBezTo>
                <a:cubicBezTo>
                  <a:pt x="15220" y="18920"/>
                  <a:pt x="14700" y="18710"/>
                  <a:pt x="14240" y="18310"/>
                </a:cubicBezTo>
                <a:cubicBezTo>
                  <a:pt x="13820" y="20240"/>
                  <a:pt x="12490" y="21600"/>
                  <a:pt x="11000" y="21600"/>
                </a:cubicBezTo>
                <a:cubicBezTo>
                  <a:pt x="9890" y="21600"/>
                  <a:pt x="8840" y="20790"/>
                  <a:pt x="8210" y="19510"/>
                </a:cubicBezTo>
                <a:cubicBezTo>
                  <a:pt x="7620" y="20000"/>
                  <a:pt x="7930" y="20290"/>
                  <a:pt x="6240" y="20290"/>
                </a:cubicBezTo>
                <a:cubicBezTo>
                  <a:pt x="4850" y="20290"/>
                  <a:pt x="3570" y="19280"/>
                  <a:pt x="2900" y="17640"/>
                </a:cubicBezTo>
                <a:cubicBezTo>
                  <a:pt x="1300" y="17600"/>
                  <a:pt x="480" y="16300"/>
                  <a:pt x="480" y="14660"/>
                </a:cubicBezTo>
                <a:cubicBezTo>
                  <a:pt x="480" y="13900"/>
                  <a:pt x="690" y="13210"/>
                  <a:pt x="1070" y="12640"/>
                </a:cubicBezTo>
                <a:cubicBezTo>
                  <a:pt x="380" y="12160"/>
                  <a:pt x="0" y="11210"/>
                  <a:pt x="0" y="10120"/>
                </a:cubicBezTo>
                <a:cubicBezTo>
                  <a:pt x="0" y="8590"/>
                  <a:pt x="840" y="7330"/>
                  <a:pt x="1930" y="7160"/>
                </a:cubicBezTo>
                <a:lnTo>
                  <a:pt x="1930" y="7160"/>
                </a:lnTo>
                <a:cubicBezTo>
                  <a:pt x="1950" y="7410"/>
                  <a:pt x="2040" y="7690"/>
                  <a:pt x="2090" y="7920"/>
                </a:cubicBezTo>
                <a:lnTo>
                  <a:pt x="6970" y="2600"/>
                </a:lnTo>
                <a:cubicBezTo>
                  <a:pt x="7200" y="2790"/>
                  <a:pt x="7480" y="3050"/>
                  <a:pt x="7670" y="3310"/>
                </a:cubicBezTo>
                <a:lnTo>
                  <a:pt x="11210" y="1700"/>
                </a:lnTo>
                <a:cubicBezTo>
                  <a:pt x="11130" y="1910"/>
                  <a:pt x="11080" y="2160"/>
                  <a:pt x="11030" y="2400"/>
                </a:cubicBezTo>
                <a:lnTo>
                  <a:pt x="14870" y="1160"/>
                </a:lnTo>
                <a:cubicBezTo>
                  <a:pt x="14720" y="1400"/>
                  <a:pt x="14640" y="1720"/>
                  <a:pt x="14540" y="2010"/>
                </a:cubicBezTo>
                <a:lnTo>
                  <a:pt x="19110" y="2710"/>
                </a:lnTo>
                <a:cubicBezTo>
                  <a:pt x="19130" y="2890"/>
                  <a:pt x="19230" y="3290"/>
                  <a:pt x="19190" y="3380"/>
                </a:cubicBezTo>
                <a:lnTo>
                  <a:pt x="20830" y="7660"/>
                </a:lnTo>
                <a:cubicBezTo>
                  <a:pt x="20660" y="8170"/>
                  <a:pt x="20430" y="8620"/>
                  <a:pt x="20110" y="8990"/>
                </a:cubicBezTo>
                <a:lnTo>
                  <a:pt x="18660" y="15010"/>
                </a:lnTo>
                <a:cubicBezTo>
                  <a:pt x="18740" y="14200"/>
                  <a:pt x="18280" y="12200"/>
                  <a:pt x="17000" y="11450"/>
                </a:cubicBezTo>
                <a:lnTo>
                  <a:pt x="14240" y="18310"/>
                </a:lnTo>
                <a:cubicBezTo>
                  <a:pt x="14320" y="17980"/>
                  <a:pt x="14350" y="17680"/>
                  <a:pt x="14370" y="17360"/>
                </a:cubicBezTo>
                <a:lnTo>
                  <a:pt x="8220" y="19510"/>
                </a:lnTo>
                <a:cubicBezTo>
                  <a:pt x="8060" y="19250"/>
                  <a:pt x="7960" y="18950"/>
                  <a:pt x="7860" y="18640"/>
                </a:cubicBezTo>
                <a:lnTo>
                  <a:pt x="2900" y="17640"/>
                </a:lnTo>
                <a:cubicBezTo>
                  <a:pt x="3090" y="17600"/>
                  <a:pt x="3280" y="17540"/>
                  <a:pt x="3460" y="17450"/>
                </a:cubicBezTo>
                <a:lnTo>
                  <a:pt x="1070" y="12640"/>
                </a:lnTo>
                <a:cubicBezTo>
                  <a:pt x="1400" y="12900"/>
                  <a:pt x="1780" y="13130"/>
                  <a:pt x="2330" y="13040"/>
                </a:cubicBezTo>
              </a:path>
            </a:pathLst>
          </a:custGeom>
          <a:noFill/>
          <a:ln w="36000">
            <a:solidFill>
              <a:srgbClr val="579D1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0" name="CustomShape 6"/>
          <p:cNvSpPr/>
          <p:nvPr/>
        </p:nvSpPr>
        <p:spPr>
          <a:xfrm>
            <a:off x="7992000" y="5544000"/>
            <a:ext cx="215280" cy="214920"/>
          </a:xfrm>
          <a:custGeom>
            <a:avLst/>
            <a:gdLst/>
            <a:ahLst/>
            <a:cxnLst/>
            <a:rect l="l" t="t" r="r" b="b"/>
            <a:pathLst>
              <a:path w="21601" h="21601">
                <a:moveTo>
                  <a:pt x="1930" y="7160"/>
                </a:moveTo>
                <a:cubicBezTo>
                  <a:pt x="1530" y="4490"/>
                  <a:pt x="3400" y="1970"/>
                  <a:pt x="5270" y="1970"/>
                </a:cubicBezTo>
                <a:cubicBezTo>
                  <a:pt x="5860" y="1950"/>
                  <a:pt x="6470" y="2210"/>
                  <a:pt x="6970" y="2600"/>
                </a:cubicBezTo>
                <a:cubicBezTo>
                  <a:pt x="7450" y="1390"/>
                  <a:pt x="8340" y="650"/>
                  <a:pt x="9340" y="650"/>
                </a:cubicBezTo>
                <a:cubicBezTo>
                  <a:pt x="10004" y="690"/>
                  <a:pt x="10710" y="1050"/>
                  <a:pt x="11210" y="1700"/>
                </a:cubicBezTo>
                <a:cubicBezTo>
                  <a:pt x="11570" y="630"/>
                  <a:pt x="12330" y="0"/>
                  <a:pt x="13150" y="0"/>
                </a:cubicBezTo>
                <a:cubicBezTo>
                  <a:pt x="13840" y="0"/>
                  <a:pt x="14470" y="460"/>
                  <a:pt x="14870" y="1160"/>
                </a:cubicBezTo>
                <a:cubicBezTo>
                  <a:pt x="15330" y="440"/>
                  <a:pt x="16020" y="0"/>
                  <a:pt x="16740" y="0"/>
                </a:cubicBezTo>
                <a:cubicBezTo>
                  <a:pt x="17910" y="0"/>
                  <a:pt x="18900" y="1130"/>
                  <a:pt x="19110" y="2710"/>
                </a:cubicBezTo>
                <a:cubicBezTo>
                  <a:pt x="20240" y="3150"/>
                  <a:pt x="21060" y="4580"/>
                  <a:pt x="21060" y="6220"/>
                </a:cubicBezTo>
                <a:cubicBezTo>
                  <a:pt x="21060" y="6720"/>
                  <a:pt x="21000" y="7200"/>
                  <a:pt x="20830" y="7660"/>
                </a:cubicBezTo>
                <a:cubicBezTo>
                  <a:pt x="21310" y="8460"/>
                  <a:pt x="21600" y="9450"/>
                  <a:pt x="21600" y="10460"/>
                </a:cubicBezTo>
                <a:cubicBezTo>
                  <a:pt x="21600" y="12750"/>
                  <a:pt x="20310" y="14680"/>
                  <a:pt x="18650" y="15010"/>
                </a:cubicBezTo>
                <a:cubicBezTo>
                  <a:pt x="18650" y="17200"/>
                  <a:pt x="17370" y="18920"/>
                  <a:pt x="15770" y="18920"/>
                </a:cubicBezTo>
                <a:cubicBezTo>
                  <a:pt x="15220" y="18920"/>
                  <a:pt x="14700" y="18710"/>
                  <a:pt x="14240" y="18310"/>
                </a:cubicBezTo>
                <a:cubicBezTo>
                  <a:pt x="13820" y="20240"/>
                  <a:pt x="12490" y="21600"/>
                  <a:pt x="11000" y="21600"/>
                </a:cubicBezTo>
                <a:cubicBezTo>
                  <a:pt x="9890" y="21600"/>
                  <a:pt x="8840" y="20790"/>
                  <a:pt x="8210" y="19510"/>
                </a:cubicBezTo>
                <a:cubicBezTo>
                  <a:pt x="7620" y="20000"/>
                  <a:pt x="7930" y="20290"/>
                  <a:pt x="6240" y="20290"/>
                </a:cubicBezTo>
                <a:cubicBezTo>
                  <a:pt x="4850" y="20290"/>
                  <a:pt x="3570" y="19280"/>
                  <a:pt x="2900" y="17640"/>
                </a:cubicBezTo>
                <a:cubicBezTo>
                  <a:pt x="1300" y="17600"/>
                  <a:pt x="480" y="16300"/>
                  <a:pt x="480" y="14660"/>
                </a:cubicBezTo>
                <a:cubicBezTo>
                  <a:pt x="480" y="13900"/>
                  <a:pt x="690" y="13210"/>
                  <a:pt x="1070" y="12640"/>
                </a:cubicBezTo>
                <a:cubicBezTo>
                  <a:pt x="380" y="12160"/>
                  <a:pt x="0" y="11210"/>
                  <a:pt x="0" y="10120"/>
                </a:cubicBezTo>
                <a:cubicBezTo>
                  <a:pt x="0" y="8590"/>
                  <a:pt x="840" y="7330"/>
                  <a:pt x="1930" y="7160"/>
                </a:cubicBezTo>
                <a:lnTo>
                  <a:pt x="1930" y="7160"/>
                </a:lnTo>
                <a:cubicBezTo>
                  <a:pt x="1950" y="7410"/>
                  <a:pt x="2040" y="7690"/>
                  <a:pt x="2090" y="7920"/>
                </a:cubicBezTo>
                <a:lnTo>
                  <a:pt x="6970" y="2600"/>
                </a:lnTo>
                <a:cubicBezTo>
                  <a:pt x="7200" y="2790"/>
                  <a:pt x="7480" y="3050"/>
                  <a:pt x="7670" y="3310"/>
                </a:cubicBezTo>
                <a:lnTo>
                  <a:pt x="11210" y="1700"/>
                </a:lnTo>
                <a:cubicBezTo>
                  <a:pt x="11130" y="1910"/>
                  <a:pt x="11080" y="2160"/>
                  <a:pt x="11030" y="2400"/>
                </a:cubicBezTo>
                <a:lnTo>
                  <a:pt x="14870" y="1160"/>
                </a:lnTo>
                <a:cubicBezTo>
                  <a:pt x="14720" y="1400"/>
                  <a:pt x="14640" y="1720"/>
                  <a:pt x="14540" y="2010"/>
                </a:cubicBezTo>
                <a:lnTo>
                  <a:pt x="19110" y="2710"/>
                </a:lnTo>
                <a:cubicBezTo>
                  <a:pt x="19130" y="2890"/>
                  <a:pt x="19230" y="3290"/>
                  <a:pt x="19190" y="3380"/>
                </a:cubicBezTo>
                <a:lnTo>
                  <a:pt x="20830" y="7660"/>
                </a:lnTo>
                <a:cubicBezTo>
                  <a:pt x="20660" y="8170"/>
                  <a:pt x="20430" y="8620"/>
                  <a:pt x="20110" y="8990"/>
                </a:cubicBezTo>
                <a:lnTo>
                  <a:pt x="18660" y="15010"/>
                </a:lnTo>
                <a:cubicBezTo>
                  <a:pt x="18740" y="14200"/>
                  <a:pt x="18280" y="12200"/>
                  <a:pt x="17000" y="11450"/>
                </a:cubicBezTo>
                <a:lnTo>
                  <a:pt x="14240" y="18310"/>
                </a:lnTo>
                <a:cubicBezTo>
                  <a:pt x="14320" y="17980"/>
                  <a:pt x="14350" y="17680"/>
                  <a:pt x="14370" y="17360"/>
                </a:cubicBezTo>
                <a:lnTo>
                  <a:pt x="8220" y="19510"/>
                </a:lnTo>
                <a:cubicBezTo>
                  <a:pt x="8060" y="19250"/>
                  <a:pt x="7960" y="18950"/>
                  <a:pt x="7860" y="18640"/>
                </a:cubicBezTo>
                <a:lnTo>
                  <a:pt x="2900" y="17640"/>
                </a:lnTo>
                <a:cubicBezTo>
                  <a:pt x="3090" y="17600"/>
                  <a:pt x="3280" y="17540"/>
                  <a:pt x="3460" y="17450"/>
                </a:cubicBezTo>
                <a:lnTo>
                  <a:pt x="1070" y="12640"/>
                </a:lnTo>
                <a:cubicBezTo>
                  <a:pt x="1400" y="12900"/>
                  <a:pt x="1780" y="13130"/>
                  <a:pt x="2330" y="13040"/>
                </a:cubicBezTo>
              </a:path>
            </a:pathLst>
          </a:custGeom>
          <a:noFill/>
          <a:ln w="36000">
            <a:solidFill>
              <a:srgbClr val="579D1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1" name="CustomShape 7"/>
          <p:cNvSpPr/>
          <p:nvPr/>
        </p:nvSpPr>
        <p:spPr>
          <a:xfrm>
            <a:off x="7668000" y="5246280"/>
            <a:ext cx="647280" cy="647280"/>
          </a:xfrm>
          <a:prstGeom prst="ellipse">
            <a:avLst/>
          </a:prstGeom>
          <a:noFill/>
          <a:ln w="36000">
            <a:solidFill>
              <a:srgbClr val="579D1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2" name="Line 8"/>
          <p:cNvSpPr/>
          <p:nvPr/>
        </p:nvSpPr>
        <p:spPr>
          <a:xfrm flipH="1" flipV="1">
            <a:off x="5364000" y="4750920"/>
            <a:ext cx="2304000" cy="792720"/>
          </a:xfrm>
          <a:prstGeom prst="line">
            <a:avLst/>
          </a:prstGeom>
          <a:ln w="36000">
            <a:solidFill>
              <a:srgbClr val="00B0F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CustomShape 1"/>
          <p:cNvSpPr/>
          <p:nvPr/>
        </p:nvSpPr>
        <p:spPr>
          <a:xfrm>
            <a:off x="5641920" y="548640"/>
            <a:ext cx="2818080" cy="652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it-IT" sz="4400" b="1" strike="noStrike" spc="-1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Panchine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54" name="Immagine 5"/>
          <p:cNvPicPr/>
          <p:nvPr/>
        </p:nvPicPr>
        <p:blipFill>
          <a:blip r:embed="rId2"/>
          <a:srcRect l="37549" t="15428" r="36894" b="60839"/>
          <a:stretch/>
        </p:blipFill>
        <p:spPr>
          <a:xfrm>
            <a:off x="6003360" y="1628640"/>
            <a:ext cx="2879640" cy="1891080"/>
          </a:xfrm>
          <a:prstGeom prst="rect">
            <a:avLst/>
          </a:prstGeom>
          <a:ln>
            <a:noFill/>
          </a:ln>
        </p:spPr>
      </p:pic>
      <p:sp>
        <p:nvSpPr>
          <p:cNvPr id="255" name="CustomShape 2"/>
          <p:cNvSpPr/>
          <p:nvPr/>
        </p:nvSpPr>
        <p:spPr>
          <a:xfrm flipH="1">
            <a:off x="6422760" y="2303280"/>
            <a:ext cx="431280" cy="5421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rgbClr val="FF0000"/>
            </a:solidFill>
            <a:round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56" name="Picture 3"/>
          <p:cNvPicPr/>
          <p:nvPr/>
        </p:nvPicPr>
        <p:blipFill>
          <a:blip r:embed="rId3"/>
          <a:stretch/>
        </p:blipFill>
        <p:spPr>
          <a:xfrm>
            <a:off x="251640" y="1256040"/>
            <a:ext cx="2879640" cy="3839760"/>
          </a:xfrm>
          <a:prstGeom prst="rect">
            <a:avLst/>
          </a:prstGeom>
          <a:ln>
            <a:noFill/>
          </a:ln>
        </p:spPr>
      </p:pic>
      <p:pic>
        <p:nvPicPr>
          <p:cNvPr id="257" name="Immagine 7"/>
          <p:cNvPicPr/>
          <p:nvPr/>
        </p:nvPicPr>
        <p:blipFill>
          <a:blip r:embed="rId4"/>
          <a:stretch/>
        </p:blipFill>
        <p:spPr>
          <a:xfrm>
            <a:off x="3132000" y="2553120"/>
            <a:ext cx="3032280" cy="4043520"/>
          </a:xfrm>
          <a:prstGeom prst="rect">
            <a:avLst/>
          </a:prstGeom>
          <a:ln>
            <a:noFill/>
          </a:ln>
        </p:spPr>
      </p:pic>
      <p:sp>
        <p:nvSpPr>
          <p:cNvPr id="2" name="CasellaDiTesto 1"/>
          <p:cNvSpPr txBox="1"/>
          <p:nvPr/>
        </p:nvSpPr>
        <p:spPr>
          <a:xfrm>
            <a:off x="6164280" y="3519720"/>
            <a:ext cx="275037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92D050"/>
                </a:solidFill>
              </a:rPr>
              <a:t>Ci piacerebbe creare un angolo dove poter stare insieme, fare lezione all’aperto, poterci sedere durante l’intervallo. </a:t>
            </a:r>
          </a:p>
          <a:p>
            <a:r>
              <a:rPr lang="it-IT" dirty="0" smtClean="0">
                <a:solidFill>
                  <a:srgbClr val="92D050"/>
                </a:solidFill>
              </a:rPr>
              <a:t>Abbiamo pensato ad una panca lunga e ad una a isola che permettono entrambe di ospitare tante persone contemporaneamente.</a:t>
            </a:r>
            <a:endParaRPr lang="it-IT" dirty="0">
              <a:solidFill>
                <a:srgbClr val="92D05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CustomShape 1"/>
          <p:cNvSpPr/>
          <p:nvPr/>
        </p:nvSpPr>
        <p:spPr>
          <a:xfrm>
            <a:off x="1259640" y="620640"/>
            <a:ext cx="7056000" cy="652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r>
              <a:rPr lang="it-IT" sz="4000" b="1" strike="noStrike" spc="-1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Panchine e Piantare altri fiori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59" name="Picture 2"/>
          <p:cNvPicPr/>
          <p:nvPr/>
        </p:nvPicPr>
        <p:blipFill>
          <a:blip r:embed="rId2"/>
          <a:stretch/>
        </p:blipFill>
        <p:spPr>
          <a:xfrm>
            <a:off x="467640" y="1340640"/>
            <a:ext cx="2856960" cy="4304520"/>
          </a:xfrm>
          <a:prstGeom prst="rect">
            <a:avLst/>
          </a:prstGeom>
          <a:ln>
            <a:noFill/>
          </a:ln>
        </p:spPr>
      </p:pic>
      <p:pic>
        <p:nvPicPr>
          <p:cNvPr id="260" name="Immagine 259"/>
          <p:cNvPicPr/>
          <p:nvPr/>
        </p:nvPicPr>
        <p:blipFill>
          <a:blip r:embed="rId3"/>
          <a:stretch/>
        </p:blipFill>
        <p:spPr>
          <a:xfrm>
            <a:off x="3384000" y="1224000"/>
            <a:ext cx="5442480" cy="3355920"/>
          </a:xfrm>
          <a:prstGeom prst="rect">
            <a:avLst/>
          </a:prstGeom>
          <a:ln>
            <a:noFill/>
          </a:ln>
        </p:spPr>
      </p:pic>
      <p:pic>
        <p:nvPicPr>
          <p:cNvPr id="261" name="Picture 4"/>
          <p:cNvPicPr/>
          <p:nvPr/>
        </p:nvPicPr>
        <p:blipFill>
          <a:blip r:embed="rId4"/>
          <a:stretch/>
        </p:blipFill>
        <p:spPr>
          <a:xfrm>
            <a:off x="3325320" y="3645360"/>
            <a:ext cx="2220120" cy="2960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Immagine 261"/>
          <p:cNvPicPr/>
          <p:nvPr/>
        </p:nvPicPr>
        <p:blipFill>
          <a:blip r:embed="rId2"/>
          <a:stretch/>
        </p:blipFill>
        <p:spPr>
          <a:xfrm>
            <a:off x="4176000" y="1080000"/>
            <a:ext cx="4248000" cy="2952000"/>
          </a:xfrm>
          <a:prstGeom prst="rect">
            <a:avLst/>
          </a:prstGeom>
          <a:ln>
            <a:noFill/>
          </a:ln>
        </p:spPr>
      </p:pic>
      <p:pic>
        <p:nvPicPr>
          <p:cNvPr id="263" name="Immagine 262"/>
          <p:cNvPicPr/>
          <p:nvPr/>
        </p:nvPicPr>
        <p:blipFill>
          <a:blip r:embed="rId3"/>
          <a:stretch/>
        </p:blipFill>
        <p:spPr>
          <a:xfrm>
            <a:off x="133920" y="1656000"/>
            <a:ext cx="4762080" cy="3200040"/>
          </a:xfrm>
          <a:prstGeom prst="rect">
            <a:avLst/>
          </a:prstGeom>
          <a:ln>
            <a:noFill/>
          </a:ln>
        </p:spPr>
      </p:pic>
      <p:pic>
        <p:nvPicPr>
          <p:cNvPr id="264" name="Immagine 263"/>
          <p:cNvPicPr/>
          <p:nvPr/>
        </p:nvPicPr>
        <p:blipFill>
          <a:blip r:embed="rId4"/>
          <a:stretch/>
        </p:blipFill>
        <p:spPr>
          <a:xfrm>
            <a:off x="4104000" y="4032000"/>
            <a:ext cx="3960000" cy="2554920"/>
          </a:xfrm>
          <a:prstGeom prst="rect">
            <a:avLst/>
          </a:prstGeom>
          <a:ln>
            <a:noFill/>
          </a:ln>
        </p:spPr>
      </p:pic>
      <p:sp>
        <p:nvSpPr>
          <p:cNvPr id="265" name="TextShape 1"/>
          <p:cNvSpPr txBox="1"/>
          <p:nvPr/>
        </p:nvSpPr>
        <p:spPr>
          <a:xfrm>
            <a:off x="288000" y="4968000"/>
            <a:ext cx="3816000" cy="6022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it-I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Panchina circolare in legno prezzo:</a:t>
            </a:r>
          </a:p>
          <a:p>
            <a:r>
              <a:rPr lang="it-I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275€ cad.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411</TotalTime>
  <Words>1020</Words>
  <Application>Microsoft Office PowerPoint</Application>
  <PresentationFormat>Presentazione su schermo (4:3)</PresentationFormat>
  <Paragraphs>173</Paragraphs>
  <Slides>30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5</vt:i4>
      </vt:variant>
      <vt:variant>
        <vt:lpstr>Titoli diapositive</vt:lpstr>
      </vt:variant>
      <vt:variant>
        <vt:i4>30</vt:i4>
      </vt:variant>
    </vt:vector>
  </HeadingPairs>
  <TitlesOfParts>
    <vt:vector size="35" baseType="lpstr">
      <vt:lpstr>Office Theme</vt:lpstr>
      <vt:lpstr>Office Theme</vt:lpstr>
      <vt:lpstr>Office Theme</vt:lpstr>
      <vt:lpstr>Office Theme</vt:lpstr>
      <vt:lpstr>Office Theme</vt:lpstr>
      <vt:lpstr>Presentazione standard di PowerPoint</vt:lpstr>
      <vt:lpstr>  PAROLE CHIAVE: cittadinanza/partecipazione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Francesca</dc:creator>
  <cp:lastModifiedBy>Francesca</cp:lastModifiedBy>
  <cp:revision>29</cp:revision>
  <dcterms:modified xsi:type="dcterms:W3CDTF">2018-06-10T16:43:47Z</dcterms:modified>
  <dc:language>it-IT</dc:language>
</cp:coreProperties>
</file>